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5" r:id="rId4"/>
    <p:sldMasterId id="2147483687" r:id="rId5"/>
    <p:sldMasterId id="2147483699" r:id="rId6"/>
    <p:sldMasterId id="2147483712" r:id="rId7"/>
    <p:sldMasterId id="2147483724"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Lst>
  <p:sldSz cy="6858000" cx="12192000"/>
  <p:notesSz cx="6858000" cy="9144000"/>
  <p:embeddedFontLst>
    <p:embeddedFont>
      <p:font typeface="Playfair Display"/>
      <p:regular r:id="rId55"/>
      <p:bold r:id="rId56"/>
      <p:italic r:id="rId57"/>
      <p:boldItalic r:id="rId58"/>
    </p:embeddedFont>
    <p:embeddedFont>
      <p:font typeface="Tenor Sans"/>
      <p:regular r:id="rId59"/>
    </p:embeddedFont>
    <p:embeddedFont>
      <p:font typeface="Lato"/>
      <p:regular r:id="rId60"/>
      <p:bold r:id="rId61"/>
      <p:italic r:id="rId62"/>
      <p:boldItalic r:id="rId63"/>
    </p:embeddedFont>
    <p:embeddedFont>
      <p:font typeface="Assistant"/>
      <p:regular r:id="rId64"/>
      <p:bold r:id="rId65"/>
    </p:embeddedFont>
    <p:embeddedFont>
      <p:font typeface="Lato Black"/>
      <p:bold r:id="rId66"/>
      <p:boldItalic r:id="rId67"/>
    </p:embeddedFont>
    <p:embeddedFont>
      <p:font typeface="Poppins SemiBold"/>
      <p:regular r:id="rId68"/>
      <p:bold r:id="rId69"/>
      <p:italic r:id="rId70"/>
      <p:boldItalic r:id="rId71"/>
    </p:embeddedFont>
    <p:embeddedFont>
      <p:font typeface="Gill Sans"/>
      <p:regular r:id="rId72"/>
      <p:bold r:id="rId73"/>
    </p:embeddedFont>
    <p:embeddedFont>
      <p:font typeface="Open Sans Light"/>
      <p:regular r:id="rId74"/>
      <p:bold r:id="rId75"/>
      <p:italic r:id="rId76"/>
      <p:boldItalic r:id="rId77"/>
    </p:embeddedFont>
    <p:embeddedFont>
      <p:font typeface="Playfair Display SemiBold"/>
      <p:regular r:id="rId78"/>
      <p:bold r:id="rId79"/>
      <p:italic r:id="rId80"/>
      <p:boldItalic r:id="rId81"/>
    </p:embeddedFont>
    <p:embeddedFont>
      <p:font typeface="Open Sans"/>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6" roundtripDataSignature="AMtx7mhn+rArD7UoWAFFXwqnvB1VtDRW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84" Type="http://schemas.openxmlformats.org/officeDocument/2006/relationships/font" Target="fonts/OpenSans-italic.fntdata"/><Relationship Id="rId83" Type="http://schemas.openxmlformats.org/officeDocument/2006/relationships/font" Target="fonts/OpenSans-bold.fntdata"/><Relationship Id="rId42" Type="http://schemas.openxmlformats.org/officeDocument/2006/relationships/slide" Target="slides/slide33.xml"/><Relationship Id="rId86" Type="http://customschemas.google.com/relationships/presentationmetadata" Target="metadata"/><Relationship Id="rId41" Type="http://schemas.openxmlformats.org/officeDocument/2006/relationships/slide" Target="slides/slide32.xml"/><Relationship Id="rId85" Type="http://schemas.openxmlformats.org/officeDocument/2006/relationships/font" Target="fonts/OpenSans-boldItalic.fntdata"/><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80" Type="http://schemas.openxmlformats.org/officeDocument/2006/relationships/font" Target="fonts/PlayfairDisplaySemiBold-italic.fntdata"/><Relationship Id="rId82" Type="http://schemas.openxmlformats.org/officeDocument/2006/relationships/font" Target="fonts/OpenSans-regular.fntdata"/><Relationship Id="rId81" Type="http://schemas.openxmlformats.org/officeDocument/2006/relationships/font" Target="fonts/PlayfairDisplaySemiBold-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73" Type="http://schemas.openxmlformats.org/officeDocument/2006/relationships/font" Target="fonts/GillSans-bold.fntdata"/><Relationship Id="rId72" Type="http://schemas.openxmlformats.org/officeDocument/2006/relationships/font" Target="fonts/GillSans-regular.fntdata"/><Relationship Id="rId31" Type="http://schemas.openxmlformats.org/officeDocument/2006/relationships/slide" Target="slides/slide22.xml"/><Relationship Id="rId75" Type="http://schemas.openxmlformats.org/officeDocument/2006/relationships/font" Target="fonts/OpenSansLight-bold.fntdata"/><Relationship Id="rId30" Type="http://schemas.openxmlformats.org/officeDocument/2006/relationships/slide" Target="slides/slide21.xml"/><Relationship Id="rId74" Type="http://schemas.openxmlformats.org/officeDocument/2006/relationships/font" Target="fonts/OpenSansLight-regular.fntdata"/><Relationship Id="rId33" Type="http://schemas.openxmlformats.org/officeDocument/2006/relationships/slide" Target="slides/slide24.xml"/><Relationship Id="rId77" Type="http://schemas.openxmlformats.org/officeDocument/2006/relationships/font" Target="fonts/OpenSansLight-boldItalic.fntdata"/><Relationship Id="rId32" Type="http://schemas.openxmlformats.org/officeDocument/2006/relationships/slide" Target="slides/slide23.xml"/><Relationship Id="rId76" Type="http://schemas.openxmlformats.org/officeDocument/2006/relationships/font" Target="fonts/OpenSansLight-italic.fntdata"/><Relationship Id="rId35" Type="http://schemas.openxmlformats.org/officeDocument/2006/relationships/slide" Target="slides/slide26.xml"/><Relationship Id="rId79" Type="http://schemas.openxmlformats.org/officeDocument/2006/relationships/font" Target="fonts/PlayfairDisplaySemiBold-bold.fntdata"/><Relationship Id="rId34" Type="http://schemas.openxmlformats.org/officeDocument/2006/relationships/slide" Target="slides/slide25.xml"/><Relationship Id="rId78" Type="http://schemas.openxmlformats.org/officeDocument/2006/relationships/font" Target="fonts/PlayfairDisplaySemiBold-regular.fntdata"/><Relationship Id="rId71" Type="http://schemas.openxmlformats.org/officeDocument/2006/relationships/font" Target="fonts/PoppinsSemiBold-boldItalic.fntdata"/><Relationship Id="rId70" Type="http://schemas.openxmlformats.org/officeDocument/2006/relationships/font" Target="fonts/PoppinsSemiBold-italic.fntdata"/><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Lato-italic.fntdata"/><Relationship Id="rId61" Type="http://schemas.openxmlformats.org/officeDocument/2006/relationships/font" Target="fonts/Lato-bold.fntdata"/><Relationship Id="rId20" Type="http://schemas.openxmlformats.org/officeDocument/2006/relationships/slide" Target="slides/slide11.xml"/><Relationship Id="rId64" Type="http://schemas.openxmlformats.org/officeDocument/2006/relationships/font" Target="fonts/Assistant-regular.fntdata"/><Relationship Id="rId63" Type="http://schemas.openxmlformats.org/officeDocument/2006/relationships/font" Target="fonts/Lato-boldItalic.fntdata"/><Relationship Id="rId22" Type="http://schemas.openxmlformats.org/officeDocument/2006/relationships/slide" Target="slides/slide13.xml"/><Relationship Id="rId66" Type="http://schemas.openxmlformats.org/officeDocument/2006/relationships/font" Target="fonts/LatoBlack-bold.fntdata"/><Relationship Id="rId21" Type="http://schemas.openxmlformats.org/officeDocument/2006/relationships/slide" Target="slides/slide12.xml"/><Relationship Id="rId65" Type="http://schemas.openxmlformats.org/officeDocument/2006/relationships/font" Target="fonts/Assistant-bold.fntdata"/><Relationship Id="rId24" Type="http://schemas.openxmlformats.org/officeDocument/2006/relationships/slide" Target="slides/slide15.xml"/><Relationship Id="rId68" Type="http://schemas.openxmlformats.org/officeDocument/2006/relationships/font" Target="fonts/PoppinsSemiBold-regular.fntdata"/><Relationship Id="rId23" Type="http://schemas.openxmlformats.org/officeDocument/2006/relationships/slide" Target="slides/slide14.xml"/><Relationship Id="rId67" Type="http://schemas.openxmlformats.org/officeDocument/2006/relationships/font" Target="fonts/LatoBlack-boldItalic.fntdata"/><Relationship Id="rId60" Type="http://schemas.openxmlformats.org/officeDocument/2006/relationships/font" Target="fonts/Lato-regular.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PoppinsSemiBold-bold.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PlayfairDisplay-regular.fntdata"/><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font" Target="fonts/PlayfairDisplay-italic.fntdata"/><Relationship Id="rId12" Type="http://schemas.openxmlformats.org/officeDocument/2006/relationships/slide" Target="slides/slide3.xml"/><Relationship Id="rId56" Type="http://schemas.openxmlformats.org/officeDocument/2006/relationships/font" Target="fonts/PlayfairDisplay-bold.fntdata"/><Relationship Id="rId15" Type="http://schemas.openxmlformats.org/officeDocument/2006/relationships/slide" Target="slides/slide6.xml"/><Relationship Id="rId59" Type="http://schemas.openxmlformats.org/officeDocument/2006/relationships/font" Target="fonts/TenorSans-regular.fntdata"/><Relationship Id="rId14" Type="http://schemas.openxmlformats.org/officeDocument/2006/relationships/slide" Target="slides/slide5.xml"/><Relationship Id="rId58" Type="http://schemas.openxmlformats.org/officeDocument/2006/relationships/font" Target="fonts/PlayfairDisplay-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cc858929ae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8" name="Google Shape;558;g2cc858929ae_1_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279a68150e_1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3279a68150e_1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2" name="Google Shape;672;g3279a68150e_1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3279a68150e_1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g3279a68150e_1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0" name="Google Shape;680;g3279a68150e_1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3279a68150e_1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3279a68150e_1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8" name="Google Shape;688;g3279a68150e_1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277be6b0df_6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3277be6b0df_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696" name="Google Shape;696;g3277be6b0df_6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277e682cc9_8_4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350">
              <a:highlight>
                <a:srgbClr val="FFFFFF"/>
              </a:highlight>
              <a:latin typeface="Arial"/>
              <a:ea typeface="Arial"/>
              <a:cs typeface="Arial"/>
              <a:sym typeface="Arial"/>
            </a:endParaRPr>
          </a:p>
          <a:p>
            <a:pPr indent="0" lvl="0" marL="0" rtl="0" algn="l">
              <a:lnSpc>
                <a:spcPct val="115000"/>
              </a:lnSpc>
              <a:spcBef>
                <a:spcPts val="1100"/>
              </a:spcBef>
              <a:spcAft>
                <a:spcPts val="0"/>
              </a:spcAft>
              <a:buSzPts val="1400"/>
              <a:buNone/>
            </a:pPr>
            <a:r>
              <a:t/>
            </a:r>
            <a:endParaRPr/>
          </a:p>
        </p:txBody>
      </p:sp>
      <p:sp>
        <p:nvSpPr>
          <p:cNvPr id="708" name="Google Shape;708;g3277e682cc9_8_4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2a14fa1bd2_2_180:notes"/>
          <p:cNvSpPr txBox="1"/>
          <p:nvPr>
            <p:ph idx="1" type="body"/>
          </p:nvPr>
        </p:nvSpPr>
        <p:spPr>
          <a:xfrm>
            <a:off x="686421" y="4344025"/>
            <a:ext cx="54852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9" name="Google Shape;719;g32a14fa1bd2_2_180: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32a14fa1bd2_2_188: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28" name="Google Shape;728;g32a14fa1bd2_2_188: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729" name="Google Shape;729;g32a14fa1bd2_2_188: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2a14fa1bd2_2_197: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38" name="Google Shape;738;g32a14fa1bd2_2_197: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739" name="Google Shape;739;g32a14fa1bd2_2_197: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32a14fa1bd2_2_208: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50" name="Google Shape;750;g32a14fa1bd2_2_208: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751" name="Google Shape;751;g32a14fa1bd2_2_208: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32a14fa1bd2_2_219: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62" name="Google Shape;762;g32a14fa1bd2_2_219: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763" name="Google Shape;763;g32a14fa1bd2_2_219: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a:solidFill>
                  <a:srgbClr val="000000"/>
                </a:solidFill>
                <a:latin typeface="Calibri"/>
                <a:ea typeface="Calibri"/>
                <a:cs typeface="Calibri"/>
                <a:sym typeface="Calibri"/>
              </a:rPr>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d671943dc9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0" name="Google Shape;570;g2d671943dc9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32a14fa1bd2_2_229: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73" name="Google Shape;773;g32a14fa1bd2_2_229: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774" name="Google Shape;774;g32a14fa1bd2_2_229: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a:solidFill>
                  <a:srgbClr val="000000"/>
                </a:solidFill>
                <a:latin typeface="Calibri"/>
                <a:ea typeface="Calibri"/>
                <a:cs typeface="Calibri"/>
                <a:sym typeface="Calibri"/>
              </a:rPr>
              <a:t>‹#›</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32a14fa1bd2_2_239: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84" name="Google Shape;784;g32a14fa1bd2_2_239: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785" name="Google Shape;785;g32a14fa1bd2_2_239: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a:solidFill>
                  <a:srgbClr val="000000"/>
                </a:solidFill>
                <a:latin typeface="Calibri"/>
                <a:ea typeface="Calibri"/>
                <a:cs typeface="Calibri"/>
                <a:sym typeface="Calibri"/>
              </a:rPr>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2a14fa1bd2_2_249: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95" name="Google Shape;795;g32a14fa1bd2_2_249: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796" name="Google Shape;796;g32a14fa1bd2_2_249: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a:solidFill>
                  <a:srgbClr val="000000"/>
                </a:solidFill>
                <a:latin typeface="Calibri"/>
                <a:ea typeface="Calibri"/>
                <a:cs typeface="Calibri"/>
                <a:sym typeface="Calibri"/>
              </a:rPr>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32a14fa1bd2_2_259:notes"/>
          <p:cNvSpPr txBox="1"/>
          <p:nvPr>
            <p:ph idx="1" type="body"/>
          </p:nvPr>
        </p:nvSpPr>
        <p:spPr>
          <a:xfrm>
            <a:off x="686421" y="4344025"/>
            <a:ext cx="54852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g32a14fa1bd2_2_259: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2a14fa1bd2_2_264:notes"/>
          <p:cNvSpPr txBox="1"/>
          <p:nvPr>
            <p:ph idx="1" type="body"/>
          </p:nvPr>
        </p:nvSpPr>
        <p:spPr>
          <a:xfrm>
            <a:off x="686421" y="4344025"/>
            <a:ext cx="54852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2" name="Google Shape;812;g32a14fa1bd2_2_264: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32a14fa1bd2_2_269: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18" name="Google Shape;818;g32a14fa1bd2_2_269:notes"/>
          <p:cNvSpPr txBox="1"/>
          <p:nvPr>
            <p:ph idx="1" type="body"/>
          </p:nvPr>
        </p:nvSpPr>
        <p:spPr>
          <a:xfrm>
            <a:off x="686421" y="4344025"/>
            <a:ext cx="5485200" cy="41145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None/>
            </a:pPr>
            <a:r>
              <a:t/>
            </a:r>
            <a:endParaRPr/>
          </a:p>
        </p:txBody>
      </p:sp>
      <p:sp>
        <p:nvSpPr>
          <p:cNvPr id="819" name="Google Shape;819;g32a14fa1bd2_2_269:notes"/>
          <p:cNvSpPr txBox="1"/>
          <p:nvPr/>
        </p:nvSpPr>
        <p:spPr>
          <a:xfrm>
            <a:off x="3884025" y="8684926"/>
            <a:ext cx="2972400" cy="457500"/>
          </a:xfrm>
          <a:prstGeom prst="rect">
            <a:avLst/>
          </a:prstGeom>
          <a:noFill/>
          <a:ln>
            <a:noFill/>
          </a:ln>
        </p:spPr>
        <p:txBody>
          <a:bodyPr anchorCtr="0" anchor="b" bIns="44800" lIns="89600" spcFirstLastPara="1" rIns="89600" wrap="square" tIns="44800">
            <a:noAutofit/>
          </a:bodyPr>
          <a:lstStyle/>
          <a:p>
            <a:pPr indent="0" lvl="0" marL="0" marR="0" rtl="0" algn="r">
              <a:lnSpc>
                <a:spcPct val="100000"/>
              </a:lnSpc>
              <a:spcBef>
                <a:spcPts val="0"/>
              </a:spcBef>
              <a:spcAft>
                <a:spcPts val="0"/>
              </a:spcAft>
              <a:buClr>
                <a:srgbClr val="000000"/>
              </a:buClr>
              <a:buSzPts val="1800"/>
              <a:buFont typeface="Calibri"/>
              <a:buNone/>
            </a:pPr>
            <a:fld id="{00000000-1234-1234-1234-123412341234}" type="slidenum">
              <a:rPr b="0" i="0" lang="en-US" sz="1800" u="none">
                <a:solidFill>
                  <a:srgbClr val="000000"/>
                </a:solidFill>
                <a:latin typeface="Calibri"/>
                <a:ea typeface="Calibri"/>
                <a:cs typeface="Calibri"/>
                <a:sym typeface="Calibri"/>
              </a:rPr>
              <a:t>‹#›</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2a14fa1bd2_2_279:notes"/>
          <p:cNvSpPr txBox="1"/>
          <p:nvPr>
            <p:ph idx="1" type="body"/>
          </p:nvPr>
        </p:nvSpPr>
        <p:spPr>
          <a:xfrm>
            <a:off x="686421" y="4344025"/>
            <a:ext cx="54852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g32a14fa1bd2_2_279:notes"/>
          <p:cNvSpPr/>
          <p:nvPr>
            <p:ph idx="2" type="sldImg"/>
          </p:nvPr>
        </p:nvSpPr>
        <p:spPr>
          <a:xfrm>
            <a:off x="397565" y="685487"/>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32a14fa1bd2_2_9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t/>
            </a:r>
            <a:endParaRPr sz="1350">
              <a:highlight>
                <a:srgbClr val="FFFFFF"/>
              </a:highlight>
              <a:latin typeface="Arial"/>
              <a:ea typeface="Arial"/>
              <a:cs typeface="Arial"/>
              <a:sym typeface="Arial"/>
            </a:endParaRPr>
          </a:p>
          <a:p>
            <a:pPr indent="0" lvl="0" marL="0" rtl="0" algn="l">
              <a:lnSpc>
                <a:spcPct val="115000"/>
              </a:lnSpc>
              <a:spcBef>
                <a:spcPts val="1100"/>
              </a:spcBef>
              <a:spcAft>
                <a:spcPts val="0"/>
              </a:spcAft>
              <a:buSzPts val="1400"/>
              <a:buNone/>
            </a:pPr>
            <a:r>
              <a:t/>
            </a:r>
            <a:endParaRPr/>
          </a:p>
        </p:txBody>
      </p:sp>
      <p:sp>
        <p:nvSpPr>
          <p:cNvPr id="836" name="Google Shape;836;g32a14fa1bd2_2_9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32a14fa1bd2_2_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32a14fa1bd2_2_6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u="none" strike="noStrike">
              <a:solidFill>
                <a:srgbClr val="000000"/>
              </a:solidFill>
              <a:latin typeface="Calibri"/>
              <a:ea typeface="Calibri"/>
              <a:cs typeface="Calibri"/>
              <a:sym typeface="Calibri"/>
            </a:endParaRPr>
          </a:p>
        </p:txBody>
      </p:sp>
      <p:sp>
        <p:nvSpPr>
          <p:cNvPr id="846" name="Google Shape;846;g32a14fa1bd2_2_6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32a14fa1bd2_2_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32a14fa1bd2_2_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Note on how important case studies are to understanding patient care and program management</a:t>
            </a:r>
            <a:endParaRPr/>
          </a:p>
        </p:txBody>
      </p:sp>
      <p:sp>
        <p:nvSpPr>
          <p:cNvPr id="872" name="Google Shape;872;g32a14fa1bd2_2_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0e5cb006f7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30e5cb006f7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578" name="Google Shape;578;g30e5cb006f7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32a14fa1bd2_2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2" name="Google Shape;882;g32a14fa1bd2_2_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Disability 1</a:t>
            </a:r>
            <a:r>
              <a:rPr baseline="30000" lang="en-US"/>
              <a:t>st</a:t>
            </a:r>
            <a:r>
              <a:rPr lang="en-US"/>
              <a:t> and second floor must be checked – basement apartment – </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Deteriorated – patient is only taking ½ dose.</a:t>
            </a:r>
            <a:endParaRPr/>
          </a:p>
          <a:p>
            <a:pPr indent="-95250" lvl="0" marL="171450" rtl="0" algn="l">
              <a:spcBef>
                <a:spcPts val="0"/>
              </a:spcBef>
              <a:spcAft>
                <a:spcPts val="0"/>
              </a:spcAft>
              <a:buClr>
                <a:schemeClr val="dk1"/>
              </a:buClr>
              <a:buSzPts val="1200"/>
              <a:buFont typeface="Calibri"/>
              <a:buNone/>
            </a:pPr>
            <a:r>
              <a:t/>
            </a:r>
            <a:endParaRPr/>
          </a:p>
          <a:p>
            <a:pPr indent="-95250" lvl="0" marL="171450" rtl="0" algn="l">
              <a:spcBef>
                <a:spcPts val="0"/>
              </a:spcBef>
              <a:spcAft>
                <a:spcPts val="0"/>
              </a:spcAft>
              <a:buClr>
                <a:schemeClr val="dk1"/>
              </a:buClr>
              <a:buSzPts val="1200"/>
              <a:buFont typeface="Calibri"/>
              <a:buNone/>
            </a:pPr>
            <a:r>
              <a:t/>
            </a:r>
            <a:endParaRPr/>
          </a:p>
        </p:txBody>
      </p:sp>
      <p:sp>
        <p:nvSpPr>
          <p:cNvPr id="883" name="Google Shape;883;g32a14fa1bd2_2_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32a14fa1bd2_2_6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32a14fa1bd2_2_6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Whitney Wright</a:t>
            </a:r>
            <a:endParaRPr/>
          </a:p>
        </p:txBody>
      </p:sp>
      <p:sp>
        <p:nvSpPr>
          <p:cNvPr id="894" name="Google Shape;894;g32a14fa1bd2_2_6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32a14fa1bd2_2_7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32a14fa1bd2_2_7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1" name="Google Shape;911;g32a14fa1bd2_2_7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32a14fa1bd2_2_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g32a14fa1bd2_2_7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Information on welders – importance of knowing about patient occupations – a lot about their life and their risks for disease injury and chronic illness</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Unemployment – impact on patients – budgets go down quickly and there is a lot of stress to get employed – drivers for depression drug use, relapse abuse etc etc etc</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20% disability 338.49 per month</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This patient needs to be asked about his adverse military. Experiencess</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Talk about legality of apartment </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Smoking – this patient needs smoking remdiation – this patient should receive resouurces – education mention the interplay between – patint talkls about the different riiskk factors in his life</a:t>
            </a:r>
            <a:endParaRPr/>
          </a:p>
        </p:txBody>
      </p:sp>
      <p:sp>
        <p:nvSpPr>
          <p:cNvPr id="929" name="Google Shape;929;g32a14fa1bd2_2_7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32a14fa1bd2_2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32a14fa1bd2_2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Calibri"/>
              <a:buChar char="-"/>
            </a:pPr>
            <a:r>
              <a:rPr lang="en-US"/>
              <a:t>Information on welders – importance of knowing about patient occupations – a lot about their life and their risks for disease injury and chronic illness</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Unemployment – impact on patients – budgets go down quickly and there is a lot of stress to get employed – drivers for depression drug use, relapse abuse etc etc etc</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20% disability 338.49 per month</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This patient needs to be asked about his adverse military. Experiencess</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Talk about legality of apartment </a:t>
            </a:r>
            <a:endParaRPr/>
          </a:p>
          <a:p>
            <a:pPr indent="-95250" lvl="0" marL="171450" rtl="0" algn="l">
              <a:spcBef>
                <a:spcPts val="0"/>
              </a:spcBef>
              <a:spcAft>
                <a:spcPts val="0"/>
              </a:spcAft>
              <a:buClr>
                <a:schemeClr val="dk1"/>
              </a:buClr>
              <a:buSzPts val="1200"/>
              <a:buFont typeface="Calibri"/>
              <a:buNone/>
            </a:pPr>
            <a:r>
              <a:t/>
            </a:r>
            <a:endParaRPr/>
          </a:p>
          <a:p>
            <a:pPr indent="-171450" lvl="0" marL="171450" rtl="0" algn="l">
              <a:spcBef>
                <a:spcPts val="0"/>
              </a:spcBef>
              <a:spcAft>
                <a:spcPts val="0"/>
              </a:spcAft>
              <a:buClr>
                <a:schemeClr val="dk1"/>
              </a:buClr>
              <a:buSzPts val="1200"/>
              <a:buFont typeface="Calibri"/>
              <a:buChar char="-"/>
            </a:pPr>
            <a:r>
              <a:rPr lang="en-US"/>
              <a:t>Smoking – this patient needs smoking remdiation – this patient should receive resouurces – education mention the interplay between – patint talkls about the different riiskk factors in his life</a:t>
            </a:r>
            <a:endParaRPr/>
          </a:p>
        </p:txBody>
      </p:sp>
      <p:sp>
        <p:nvSpPr>
          <p:cNvPr id="940" name="Google Shape;940;g32a14fa1bd2_2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2a14fa1bd2_2_7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32a14fa1bd2_2_7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a:solidFill>
                  <a:srgbClr val="212121"/>
                </a:solidFill>
                <a:latin typeface="Cambria"/>
                <a:ea typeface="Cambria"/>
                <a:cs typeface="Cambria"/>
                <a:sym typeface="Cambria"/>
              </a:rPr>
              <a:t>Wife with a smoking history ass welll</a:t>
            </a:r>
            <a:endParaRPr b="0" i="0">
              <a:solidFill>
                <a:srgbClr val="212121"/>
              </a:solidFill>
              <a:latin typeface="Cambria"/>
              <a:ea typeface="Cambria"/>
              <a:cs typeface="Cambria"/>
              <a:sym typeface="Cambria"/>
            </a:endParaRPr>
          </a:p>
        </p:txBody>
      </p:sp>
      <p:sp>
        <p:nvSpPr>
          <p:cNvPr id="951" name="Google Shape;951;g32a14fa1bd2_2_7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32a14fa1bd2_2_7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g32a14fa1bd2_2_7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52400" lvl="0" marL="22860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975" name="Google Shape;975;g32a14fa1bd2_2_7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g32a14fa1bd2_2_7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4" name="Google Shape;984;g32a14fa1bd2_2_7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Describe workflow example</a:t>
            </a:r>
            <a:endParaRPr/>
          </a:p>
        </p:txBody>
      </p:sp>
      <p:sp>
        <p:nvSpPr>
          <p:cNvPr id="985" name="Google Shape;985;g32a14fa1bd2_2_7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32a14fa1bd2_2_7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2" name="Google Shape;1002;g32a14fa1bd2_2_7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Describe workflow and responsibilities of CHW within scope of the case study</a:t>
            </a:r>
            <a:endParaRPr/>
          </a:p>
        </p:txBody>
      </p:sp>
      <p:sp>
        <p:nvSpPr>
          <p:cNvPr id="1003" name="Google Shape;1003;g32a14fa1bd2_2_7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g32a14fa1bd2_2_8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5" name="Google Shape;1035;g32a14fa1bd2_2_8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spcBef>
                <a:spcPts val="0"/>
              </a:spcBef>
              <a:spcAft>
                <a:spcPts val="0"/>
              </a:spcAft>
              <a:buClr>
                <a:schemeClr val="dk1"/>
              </a:buClr>
              <a:buSzPts val="1200"/>
              <a:buFont typeface="Calibri"/>
              <a:buAutoNum type="arabicPeriod"/>
            </a:pPr>
            <a:r>
              <a:rPr lang="en-US"/>
              <a:t>Describe promising practices</a:t>
            </a:r>
            <a:endParaRPr/>
          </a:p>
          <a:p>
            <a:pPr indent="0" lvl="0" marL="0" rtl="0" algn="l">
              <a:spcBef>
                <a:spcPts val="0"/>
              </a:spcBef>
              <a:spcAft>
                <a:spcPts val="0"/>
              </a:spcAft>
              <a:buNone/>
            </a:pPr>
            <a:r>
              <a:t/>
            </a:r>
            <a:endParaRPr/>
          </a:p>
        </p:txBody>
      </p:sp>
      <p:sp>
        <p:nvSpPr>
          <p:cNvPr id="1036" name="Google Shape;1036;g32a14fa1bd2_2_8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fc728a09d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2fc728a09d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mentimeter: </a:t>
            </a:r>
            <a:endParaRPr/>
          </a:p>
          <a:p>
            <a:pPr indent="0" lvl="0" marL="0" rtl="0" algn="l">
              <a:lnSpc>
                <a:spcPct val="100000"/>
              </a:lnSpc>
              <a:spcBef>
                <a:spcPts val="0"/>
              </a:spcBef>
              <a:spcAft>
                <a:spcPts val="0"/>
              </a:spcAft>
              <a:buSzPts val="1400"/>
              <a:buNone/>
            </a:pPr>
            <a:r>
              <a:rPr lang="en-US"/>
              <a:t>Pre-Session Poll: Use multiple-choice or ranking questions to gauge participants' prior knowledge or expectations about the topic.</a:t>
            </a:r>
            <a:endParaRPr/>
          </a:p>
          <a:p>
            <a:pPr indent="0" lvl="0" marL="0" rtl="0" algn="l">
              <a:lnSpc>
                <a:spcPct val="100000"/>
              </a:lnSpc>
              <a:spcBef>
                <a:spcPts val="0"/>
              </a:spcBef>
              <a:spcAft>
                <a:spcPts val="0"/>
              </a:spcAft>
              <a:buClr>
                <a:schemeClr val="dk1"/>
              </a:buClr>
              <a:buSzPts val="1100"/>
              <a:buFont typeface="Arial"/>
              <a:buNone/>
            </a:pPr>
            <a:r>
              <a:rPr lang="en-US"/>
              <a:t>“What aspect of care planning do you find most challenging?”</a:t>
            </a:r>
            <a:endParaRPr/>
          </a:p>
          <a:p>
            <a:pPr indent="0" lvl="0" marL="0" rtl="0" algn="l">
              <a:lnSpc>
                <a:spcPct val="100000"/>
              </a:lnSpc>
              <a:spcBef>
                <a:spcPts val="0"/>
              </a:spcBef>
              <a:spcAft>
                <a:spcPts val="0"/>
              </a:spcAft>
              <a:buClr>
                <a:schemeClr val="dk1"/>
              </a:buClr>
              <a:buSzPts val="1100"/>
              <a:buFont typeface="Arial"/>
              <a:buNone/>
            </a:pPr>
            <a:r>
              <a:rPr lang="en-US"/>
              <a:t>Word Clouds: Ask participants to share one word that describes their biggest obstacle in care coordination.</a:t>
            </a:r>
            <a:endParaRPr/>
          </a:p>
          <a:p>
            <a:pPr indent="0" lvl="0" marL="0" rtl="0" algn="l">
              <a:lnSpc>
                <a:spcPct val="100000"/>
              </a:lnSpc>
              <a:spcBef>
                <a:spcPts val="0"/>
              </a:spcBef>
              <a:spcAft>
                <a:spcPts val="0"/>
              </a:spcAft>
              <a:buSzPts val="1400"/>
              <a:buNone/>
            </a:pPr>
            <a:r>
              <a:t/>
            </a:r>
            <a:endParaRPr/>
          </a:p>
        </p:txBody>
      </p:sp>
      <p:sp>
        <p:nvSpPr>
          <p:cNvPr id="608" name="Google Shape;608;g2fc728a09d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32a14fa1bd2_2_8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g32a14fa1bd2_2_8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t>Describe promising practices</a:t>
            </a:r>
            <a:endParaRPr/>
          </a:p>
          <a:p>
            <a:pPr indent="-152400" lvl="0" marL="228600" rtl="0" algn="l">
              <a:spcBef>
                <a:spcPts val="0"/>
              </a:spcBef>
              <a:spcAft>
                <a:spcPts val="0"/>
              </a:spcAft>
              <a:buClr>
                <a:schemeClr val="dk1"/>
              </a:buClr>
              <a:buSzPts val="1200"/>
              <a:buFont typeface="Calibri"/>
              <a:buNone/>
            </a:pPr>
            <a:r>
              <a:t/>
            </a:r>
            <a:endParaRPr/>
          </a:p>
        </p:txBody>
      </p:sp>
      <p:sp>
        <p:nvSpPr>
          <p:cNvPr id="1054" name="Google Shape;1054;g32a14fa1bd2_2_8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309de3773b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1" name="Google Shape;1071;g309de3773b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072" name="Google Shape;1072;g309de3773bc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7916"/>
              </a:lnSpc>
              <a:spcBef>
                <a:spcPts val="800"/>
              </a:spcBef>
              <a:spcAft>
                <a:spcPts val="0"/>
              </a:spcAft>
              <a:buClr>
                <a:schemeClr val="dk1"/>
              </a:buClr>
              <a:buSzPts val="1100"/>
              <a:buFont typeface="Arial"/>
              <a:buNone/>
            </a:pPr>
            <a:r>
              <a:rPr b="1" lang="en-US" sz="1100"/>
              <a:t>Wrap up:</a:t>
            </a:r>
            <a:endParaRPr b="1" sz="1100"/>
          </a:p>
          <a:p>
            <a:pPr indent="0" lvl="0" marL="0" rtl="0" algn="l">
              <a:lnSpc>
                <a:spcPct val="107916"/>
              </a:lnSpc>
              <a:spcBef>
                <a:spcPts val="800"/>
              </a:spcBef>
              <a:spcAft>
                <a:spcPts val="800"/>
              </a:spcAft>
              <a:buClr>
                <a:schemeClr val="dk1"/>
              </a:buClr>
              <a:buSzPts val="1100"/>
              <a:buFont typeface="Arial"/>
              <a:buNone/>
            </a:pPr>
            <a:r>
              <a:rPr lang="en-US" sz="1100"/>
              <a:t>As a reminder before we sign off, please take some time to complete the post-webinar survey. The feedback you provide is SO VERY HELPFUL in guiding our training content and future planning. and If you are getting contact hours for today's learning activity follow the links to the quiz. And look for your certificate in about 2 weeks.</a:t>
            </a:r>
            <a:endParaRPr/>
          </a:p>
        </p:txBody>
      </p:sp>
      <p:sp>
        <p:nvSpPr>
          <p:cNvPr id="1080" name="Google Shape;108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9" name="Shape 1089"/>
        <p:cNvGrpSpPr/>
        <p:nvPr/>
      </p:nvGrpSpPr>
      <p:grpSpPr>
        <a:xfrm>
          <a:off x="0" y="0"/>
          <a:ext cx="0" cy="0"/>
          <a:chOff x="0" y="0"/>
          <a:chExt cx="0" cy="0"/>
        </a:xfrm>
      </p:grpSpPr>
      <p:sp>
        <p:nvSpPr>
          <p:cNvPr id="1090" name="Google Shape;109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1" name="Google Shape;1091;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Please </a:t>
            </a:r>
            <a:endParaRPr/>
          </a:p>
        </p:txBody>
      </p:sp>
      <p:sp>
        <p:nvSpPr>
          <p:cNvPr id="1092" name="Google Shape;1092;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4" name="Google Shape;1104;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05" name="Google Shape;1105;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2d671943dc9_0_3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4" name="Google Shape;1114;g2d671943dc9_0_3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115" name="Google Shape;1115;g2d671943dc9_0_3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2cc858929ae_1_3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8" name="Google Shape;618;g2cc858929ae_1_3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400"/>
              <a:buFont typeface="Calibri"/>
              <a:buNone/>
            </a:pPr>
            <a:r>
              <a:rPr lang="en-US"/>
              <a:t>Script: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At end of zoom you will have a choice to leave Zoom to answer the eval. </a:t>
            </a:r>
            <a:endParaRPr>
              <a:highlight>
                <a:srgbClr val="FFFF00"/>
              </a:highlight>
            </a:endParaRPr>
          </a:p>
        </p:txBody>
      </p:sp>
      <p:sp>
        <p:nvSpPr>
          <p:cNvPr id="627" name="Google Shape;627;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05fce6856e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305fce6856e_0_1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637" name="Google Shape;637;g305fce6856e_0_1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279a68150e_1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3279a68150e_1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6" name="Google Shape;656;g3279a68150e_1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279a68150e_1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3279a68150e_1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4" name="Google Shape;664;g3279a68150e_1_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g2cc858929ae_1_19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Font typeface="Lato Black"/>
              <a:buNone/>
              <a:defRPr sz="6900">
                <a:latin typeface="Lato Black"/>
                <a:ea typeface="Lato Black"/>
                <a:cs typeface="Lato Black"/>
                <a:sym typeface="Lato Black"/>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17" name="Google Shape;17;g2cc858929ae_1_19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Font typeface="Lato"/>
              <a:buNone/>
              <a:defRPr b="1" sz="3700">
                <a:latin typeface="Lato"/>
                <a:ea typeface="Lato"/>
                <a:cs typeface="Lato"/>
                <a:sym typeface="Lato"/>
              </a:defRPr>
            </a:lvl1pPr>
            <a:lvl2pPr lvl="1" algn="ctr">
              <a:lnSpc>
                <a:spcPct val="100000"/>
              </a:lnSpc>
              <a:spcBef>
                <a:spcPts val="0"/>
              </a:spcBef>
              <a:spcAft>
                <a:spcPts val="0"/>
              </a:spcAft>
              <a:buSzPts val="3700"/>
              <a:buFont typeface="Lato"/>
              <a:buNone/>
              <a:defRPr b="1" sz="3700">
                <a:latin typeface="Lato"/>
                <a:ea typeface="Lato"/>
                <a:cs typeface="Lato"/>
                <a:sym typeface="Lato"/>
              </a:defRPr>
            </a:lvl2pPr>
            <a:lvl3pPr lvl="2" algn="ctr">
              <a:lnSpc>
                <a:spcPct val="100000"/>
              </a:lnSpc>
              <a:spcBef>
                <a:spcPts val="0"/>
              </a:spcBef>
              <a:spcAft>
                <a:spcPts val="0"/>
              </a:spcAft>
              <a:buSzPts val="3700"/>
              <a:buFont typeface="Lato"/>
              <a:buNone/>
              <a:defRPr b="1" sz="3700">
                <a:latin typeface="Lato"/>
                <a:ea typeface="Lato"/>
                <a:cs typeface="Lato"/>
                <a:sym typeface="Lato"/>
              </a:defRPr>
            </a:lvl3pPr>
            <a:lvl4pPr lvl="3" algn="ctr">
              <a:lnSpc>
                <a:spcPct val="100000"/>
              </a:lnSpc>
              <a:spcBef>
                <a:spcPts val="0"/>
              </a:spcBef>
              <a:spcAft>
                <a:spcPts val="0"/>
              </a:spcAft>
              <a:buSzPts val="3700"/>
              <a:buFont typeface="Lato"/>
              <a:buNone/>
              <a:defRPr b="1" sz="3700">
                <a:latin typeface="Lato"/>
                <a:ea typeface="Lato"/>
                <a:cs typeface="Lato"/>
                <a:sym typeface="Lato"/>
              </a:defRPr>
            </a:lvl4pPr>
            <a:lvl5pPr lvl="4" algn="ctr">
              <a:lnSpc>
                <a:spcPct val="100000"/>
              </a:lnSpc>
              <a:spcBef>
                <a:spcPts val="0"/>
              </a:spcBef>
              <a:spcAft>
                <a:spcPts val="0"/>
              </a:spcAft>
              <a:buSzPts val="3700"/>
              <a:buFont typeface="Lato"/>
              <a:buNone/>
              <a:defRPr b="1" sz="3700">
                <a:latin typeface="Lato"/>
                <a:ea typeface="Lato"/>
                <a:cs typeface="Lato"/>
                <a:sym typeface="Lato"/>
              </a:defRPr>
            </a:lvl5pPr>
            <a:lvl6pPr lvl="5" algn="ctr">
              <a:lnSpc>
                <a:spcPct val="100000"/>
              </a:lnSpc>
              <a:spcBef>
                <a:spcPts val="0"/>
              </a:spcBef>
              <a:spcAft>
                <a:spcPts val="0"/>
              </a:spcAft>
              <a:buSzPts val="3700"/>
              <a:buFont typeface="Lato"/>
              <a:buNone/>
              <a:defRPr b="1" sz="3700">
                <a:latin typeface="Lato"/>
                <a:ea typeface="Lato"/>
                <a:cs typeface="Lato"/>
                <a:sym typeface="Lato"/>
              </a:defRPr>
            </a:lvl6pPr>
            <a:lvl7pPr lvl="6" algn="ctr">
              <a:lnSpc>
                <a:spcPct val="100000"/>
              </a:lnSpc>
              <a:spcBef>
                <a:spcPts val="0"/>
              </a:spcBef>
              <a:spcAft>
                <a:spcPts val="0"/>
              </a:spcAft>
              <a:buSzPts val="3700"/>
              <a:buFont typeface="Lato"/>
              <a:buNone/>
              <a:defRPr b="1" sz="3700">
                <a:latin typeface="Lato"/>
                <a:ea typeface="Lato"/>
                <a:cs typeface="Lato"/>
                <a:sym typeface="Lato"/>
              </a:defRPr>
            </a:lvl7pPr>
            <a:lvl8pPr lvl="7" algn="ctr">
              <a:lnSpc>
                <a:spcPct val="100000"/>
              </a:lnSpc>
              <a:spcBef>
                <a:spcPts val="0"/>
              </a:spcBef>
              <a:spcAft>
                <a:spcPts val="0"/>
              </a:spcAft>
              <a:buSzPts val="3700"/>
              <a:buFont typeface="Lato"/>
              <a:buNone/>
              <a:defRPr b="1" sz="3700">
                <a:latin typeface="Lato"/>
                <a:ea typeface="Lato"/>
                <a:cs typeface="Lato"/>
                <a:sym typeface="Lato"/>
              </a:defRPr>
            </a:lvl8pPr>
            <a:lvl9pPr lvl="8" algn="ctr">
              <a:lnSpc>
                <a:spcPct val="100000"/>
              </a:lnSpc>
              <a:spcBef>
                <a:spcPts val="0"/>
              </a:spcBef>
              <a:spcAft>
                <a:spcPts val="0"/>
              </a:spcAft>
              <a:buSzPts val="3700"/>
              <a:buFont typeface="Lato"/>
              <a:buNone/>
              <a:defRPr b="1" sz="3700">
                <a:latin typeface="Lato"/>
                <a:ea typeface="Lato"/>
                <a:cs typeface="Lato"/>
                <a:sym typeface="Lato"/>
              </a:defRPr>
            </a:lvl9pPr>
          </a:lstStyle>
          <a:p/>
        </p:txBody>
      </p:sp>
      <p:sp>
        <p:nvSpPr>
          <p:cNvPr id="18" name="Google Shape;18;g2cc858929ae_1_197"/>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Presenter">
  <p:cSld name="Meet The Presenter">
    <p:bg>
      <p:bgPr>
        <a:solidFill>
          <a:srgbClr val="F2ECE9"/>
        </a:solidFill>
      </p:bgPr>
    </p:bg>
    <p:spTree>
      <p:nvGrpSpPr>
        <p:cNvPr id="70" name="Shape 70"/>
        <p:cNvGrpSpPr/>
        <p:nvPr/>
      </p:nvGrpSpPr>
      <p:grpSpPr>
        <a:xfrm>
          <a:off x="0" y="0"/>
          <a:ext cx="0" cy="0"/>
          <a:chOff x="0" y="0"/>
          <a:chExt cx="0" cy="0"/>
        </a:xfrm>
      </p:grpSpPr>
      <p:sp>
        <p:nvSpPr>
          <p:cNvPr id="71" name="Google Shape;71;p48"/>
          <p:cNvSpPr/>
          <p:nvPr>
            <p:ph idx="2" type="pic"/>
          </p:nvPr>
        </p:nvSpPr>
        <p:spPr>
          <a:xfrm>
            <a:off x="1482905" y="0"/>
            <a:ext cx="4635300" cy="6858000"/>
          </a:xfrm>
          <a:prstGeom prst="rect">
            <a:avLst/>
          </a:prstGeom>
          <a:noFill/>
          <a:ln>
            <a:noFill/>
          </a:ln>
        </p:spPr>
      </p:sp>
      <p:sp>
        <p:nvSpPr>
          <p:cNvPr id="72" name="Google Shape;72;p48"/>
          <p:cNvSpPr txBox="1"/>
          <p:nvPr>
            <p:ph idx="10" type="dt"/>
          </p:nvPr>
        </p:nvSpPr>
        <p:spPr>
          <a:xfrm>
            <a:off x="1571847" y="6356351"/>
            <a:ext cx="27432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F2ECE9"/>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48"/>
          <p:cNvSpPr txBox="1"/>
          <p:nvPr>
            <p:ph idx="11" type="ftr"/>
          </p:nvPr>
        </p:nvSpPr>
        <p:spPr>
          <a:xfrm>
            <a:off x="6519229" y="6356351"/>
            <a:ext cx="3152700" cy="365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solidFill>
                  <a:srgbClr val="9B3D2A"/>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4" name="Google Shape;74;p48"/>
          <p:cNvSpPr txBox="1"/>
          <p:nvPr>
            <p:ph idx="12" type="sldNum"/>
          </p:nvPr>
        </p:nvSpPr>
        <p:spPr>
          <a:xfrm>
            <a:off x="10510344" y="6356351"/>
            <a:ext cx="843600" cy="3651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rgbClr val="9B3D2A"/>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US"/>
              <a:t>‹#›</a:t>
            </a:fld>
            <a:endParaRPr/>
          </a:p>
        </p:txBody>
      </p:sp>
      <p:sp>
        <p:nvSpPr>
          <p:cNvPr id="75" name="Google Shape;75;p48"/>
          <p:cNvSpPr txBox="1"/>
          <p:nvPr>
            <p:ph idx="1" type="body"/>
          </p:nvPr>
        </p:nvSpPr>
        <p:spPr>
          <a:xfrm>
            <a:off x="6750189" y="2396359"/>
            <a:ext cx="3267300" cy="326700"/>
          </a:xfrm>
          <a:prstGeom prst="rect">
            <a:avLst/>
          </a:prstGeom>
          <a:noFill/>
          <a:ln>
            <a:noFill/>
          </a:ln>
        </p:spPr>
        <p:txBody>
          <a:bodyPr anchorCtr="0" anchor="ctr" bIns="34275" lIns="68575" spcFirstLastPara="1" rIns="68575" wrap="square" tIns="34275">
            <a:noAutofit/>
          </a:bodyPr>
          <a:lstStyle>
            <a:lvl1pPr indent="-228600" lvl="0" marL="457200" marR="0" algn="l">
              <a:lnSpc>
                <a:spcPct val="80000"/>
              </a:lnSpc>
              <a:spcBef>
                <a:spcPts val="0"/>
              </a:spcBef>
              <a:spcAft>
                <a:spcPts val="0"/>
              </a:spcAft>
              <a:buClr>
                <a:schemeClr val="accent1"/>
              </a:buClr>
              <a:buSzPts val="1200"/>
              <a:buFont typeface="Arial"/>
              <a:buNone/>
              <a:defRPr b="1" i="0" sz="1200" u="none" cap="none" strike="noStrike">
                <a:solidFill>
                  <a:schemeClr val="accent1"/>
                </a:solidFill>
                <a:latin typeface="Arial"/>
                <a:ea typeface="Arial"/>
                <a:cs typeface="Arial"/>
                <a:sym typeface="Arial"/>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sp>
        <p:nvSpPr>
          <p:cNvPr id="76" name="Google Shape;76;p48"/>
          <p:cNvSpPr txBox="1"/>
          <p:nvPr>
            <p:ph idx="3" type="body"/>
          </p:nvPr>
        </p:nvSpPr>
        <p:spPr>
          <a:xfrm>
            <a:off x="6749508" y="2756831"/>
            <a:ext cx="4834500" cy="2384100"/>
          </a:xfrm>
          <a:prstGeom prst="rect">
            <a:avLst/>
          </a:prstGeom>
          <a:noFill/>
          <a:ln>
            <a:noFill/>
          </a:ln>
        </p:spPr>
        <p:txBody>
          <a:bodyPr anchorCtr="0" anchor="t" bIns="34275" lIns="68575" spcFirstLastPara="1" rIns="68575" wrap="square" tIns="34275">
            <a:noAutofit/>
          </a:bodyPr>
          <a:lstStyle>
            <a:lvl1pPr indent="-228600" lvl="0" marL="457200" marR="0" algn="l">
              <a:lnSpc>
                <a:spcPct val="150000"/>
              </a:lnSpc>
              <a:spcBef>
                <a:spcPts val="0"/>
              </a:spcBef>
              <a:spcAft>
                <a:spcPts val="0"/>
              </a:spcAft>
              <a:buClr>
                <a:schemeClr val="dk1"/>
              </a:buClr>
              <a:buSzPts val="1100"/>
              <a:buFont typeface="Arial"/>
              <a:buNone/>
              <a:defRPr b="0" i="0" sz="1100" u="none" cap="none" strike="noStrike">
                <a:solidFill>
                  <a:schemeClr val="dk1"/>
                </a:solidFill>
                <a:latin typeface="Open Sans Light"/>
                <a:ea typeface="Open Sans Light"/>
                <a:cs typeface="Open Sans Light"/>
                <a:sym typeface="Open Sans Light"/>
              </a:defRPr>
            </a:lvl1pPr>
            <a:lvl2pPr indent="-342900" lvl="1" marL="9144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Open Sans Light"/>
                <a:ea typeface="Open Sans Light"/>
                <a:cs typeface="Open Sans Light"/>
                <a:sym typeface="Open Sans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Open Sans Light"/>
                <a:ea typeface="Open Sans Light"/>
                <a:cs typeface="Open Sans Light"/>
                <a:sym typeface="Open Sans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Open Sans Light"/>
                <a:ea typeface="Open Sans Light"/>
                <a:cs typeface="Open Sans Light"/>
                <a:sym typeface="Open Sans Light"/>
              </a:defRPr>
            </a:lvl9pPr>
          </a:lstStyle>
          <a:p/>
        </p:txBody>
      </p:sp>
      <p:cxnSp>
        <p:nvCxnSpPr>
          <p:cNvPr id="77" name="Google Shape;77;p48"/>
          <p:cNvCxnSpPr/>
          <p:nvPr/>
        </p:nvCxnSpPr>
        <p:spPr>
          <a:xfrm>
            <a:off x="740835" y="0"/>
            <a:ext cx="0" cy="2757600"/>
          </a:xfrm>
          <a:prstGeom prst="straightConnector1">
            <a:avLst/>
          </a:prstGeom>
          <a:noFill/>
          <a:ln cap="flat" cmpd="sng" w="19050">
            <a:solidFill>
              <a:schemeClr val="accent1"/>
            </a:solidFill>
            <a:prstDash val="solid"/>
            <a:miter lim="800000"/>
            <a:headEnd len="sm" w="sm" type="none"/>
            <a:tailEnd len="sm" w="sm" type="none"/>
          </a:ln>
        </p:spPr>
      </p:cxnSp>
      <p:cxnSp>
        <p:nvCxnSpPr>
          <p:cNvPr id="78" name="Google Shape;78;p48"/>
          <p:cNvCxnSpPr/>
          <p:nvPr/>
        </p:nvCxnSpPr>
        <p:spPr>
          <a:xfrm>
            <a:off x="8729133" y="2551471"/>
            <a:ext cx="3462900" cy="0"/>
          </a:xfrm>
          <a:prstGeom prst="straightConnector1">
            <a:avLst/>
          </a:prstGeom>
          <a:noFill/>
          <a:ln cap="flat" cmpd="sng" w="19050">
            <a:solidFill>
              <a:schemeClr val="accent1"/>
            </a:solidFill>
            <a:prstDash val="solid"/>
            <a:miter lim="800000"/>
            <a:headEnd len="sm" w="sm" type="none"/>
            <a:tailEnd len="sm" w="sm" type="none"/>
          </a:ln>
        </p:spPr>
      </p:cxnSp>
      <p:sp>
        <p:nvSpPr>
          <p:cNvPr id="79" name="Google Shape;79;p48"/>
          <p:cNvSpPr txBox="1"/>
          <p:nvPr>
            <p:ph type="title"/>
          </p:nvPr>
        </p:nvSpPr>
        <p:spPr>
          <a:xfrm rot="-5400000">
            <a:off x="-810911" y="4189193"/>
            <a:ext cx="3121200" cy="469500"/>
          </a:xfrm>
          <a:prstGeom prst="rect">
            <a:avLst/>
          </a:prstGeom>
          <a:noFill/>
          <a:ln>
            <a:noFill/>
          </a:ln>
        </p:spPr>
        <p:txBody>
          <a:bodyPr anchorCtr="0" anchor="ctr" bIns="34275" lIns="68575" spcFirstLastPara="1" rIns="68575" wrap="square" tIns="34275">
            <a:noAutofit/>
          </a:bodyPr>
          <a:lstStyle>
            <a:lvl1pPr lvl="0" marR="0" algn="r">
              <a:lnSpc>
                <a:spcPct val="90000"/>
              </a:lnSpc>
              <a:spcBef>
                <a:spcPts val="0"/>
              </a:spcBef>
              <a:spcAft>
                <a:spcPts val="0"/>
              </a:spcAft>
              <a:buClr>
                <a:schemeClr val="accent1"/>
              </a:buClr>
              <a:buSzPts val="1800"/>
              <a:buFont typeface="Arial"/>
              <a:buNone/>
              <a:defRPr b="0" i="0" sz="1800" u="none" cap="none" strike="noStrike">
                <a:solidFill>
                  <a:schemeClr val="accent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0" name="Shape 80"/>
        <p:cNvGrpSpPr/>
        <p:nvPr/>
      </p:nvGrpSpPr>
      <p:grpSpPr>
        <a:xfrm>
          <a:off x="0" y="0"/>
          <a:ext cx="0" cy="0"/>
          <a:chOff x="0" y="0"/>
          <a:chExt cx="0" cy="0"/>
        </a:xfrm>
      </p:grpSpPr>
      <p:sp>
        <p:nvSpPr>
          <p:cNvPr id="81" name="Google Shape;81;p49"/>
          <p:cNvSpPr txBox="1"/>
          <p:nvPr>
            <p:ph idx="11" type="ftr"/>
          </p:nvPr>
        </p:nvSpPr>
        <p:spPr>
          <a:xfrm>
            <a:off x="4145280" y="6377939"/>
            <a:ext cx="3901500" cy="3426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9"/>
          <p:cNvSpPr txBox="1"/>
          <p:nvPr>
            <p:ph idx="10" type="dt"/>
          </p:nvPr>
        </p:nvSpPr>
        <p:spPr>
          <a:xfrm>
            <a:off x="609600" y="6377939"/>
            <a:ext cx="2804400" cy="3426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49"/>
          <p:cNvSpPr txBox="1"/>
          <p:nvPr>
            <p:ph idx="12" type="sldNum"/>
          </p:nvPr>
        </p:nvSpPr>
        <p:spPr>
          <a:xfrm>
            <a:off x="8778240" y="6377939"/>
            <a:ext cx="2804400" cy="1848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inghouse">
  <p:cSld name="CUSTOM_3">
    <p:spTree>
      <p:nvGrpSpPr>
        <p:cNvPr id="84" name="Shape 84"/>
        <p:cNvGrpSpPr/>
        <p:nvPr/>
      </p:nvGrpSpPr>
      <p:grpSpPr>
        <a:xfrm>
          <a:off x="0" y="0"/>
          <a:ext cx="0" cy="0"/>
          <a:chOff x="0" y="0"/>
          <a:chExt cx="0" cy="0"/>
        </a:xfrm>
      </p:grpSpPr>
      <p:pic>
        <p:nvPicPr>
          <p:cNvPr descr="A picture containing person, indoor, person, people&#10;&#10;Description automatically generated" id="85" name="Google Shape;85;g2bf747bcd3e_0_216"/>
          <p:cNvPicPr preferRelativeResize="0"/>
          <p:nvPr/>
        </p:nvPicPr>
        <p:blipFill rotWithShape="1">
          <a:blip r:embed="rId2">
            <a:alphaModFix amt="34000"/>
          </a:blip>
          <a:srcRect b="38270" l="2507" r="2515" t="14185"/>
          <a:stretch/>
        </p:blipFill>
        <p:spPr>
          <a:xfrm>
            <a:off x="0" y="0"/>
            <a:ext cx="12192001" cy="5143496"/>
          </a:xfrm>
          <a:prstGeom prst="rect">
            <a:avLst/>
          </a:prstGeom>
          <a:noFill/>
          <a:ln>
            <a:noFill/>
          </a:ln>
        </p:spPr>
      </p:pic>
      <p:pic>
        <p:nvPicPr>
          <p:cNvPr id="86" name="Google Shape;86;g2bf747bcd3e_0_216"/>
          <p:cNvPicPr preferRelativeResize="0"/>
          <p:nvPr/>
        </p:nvPicPr>
        <p:blipFill rotWithShape="1">
          <a:blip r:embed="rId3">
            <a:alphaModFix/>
          </a:blip>
          <a:srcRect b="0" l="0" r="0" t="0"/>
          <a:stretch/>
        </p:blipFill>
        <p:spPr>
          <a:xfrm>
            <a:off x="1390033" y="1551200"/>
            <a:ext cx="4027675" cy="729250"/>
          </a:xfrm>
          <a:prstGeom prst="rect">
            <a:avLst/>
          </a:prstGeom>
          <a:noFill/>
          <a:ln>
            <a:noFill/>
          </a:ln>
        </p:spPr>
      </p:pic>
      <p:sp>
        <p:nvSpPr>
          <p:cNvPr id="87" name="Google Shape;87;g2bf747bcd3e_0_216"/>
          <p:cNvSpPr txBox="1"/>
          <p:nvPr/>
        </p:nvSpPr>
        <p:spPr>
          <a:xfrm>
            <a:off x="1215011" y="246026"/>
            <a:ext cx="9651900" cy="9144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2700"/>
              <a:buFont typeface="Arial"/>
              <a:buNone/>
            </a:pPr>
            <a:r>
              <a:rPr b="1" i="0" lang="en-US" sz="2700" u="none" cap="none" strike="noStrike">
                <a:solidFill>
                  <a:srgbClr val="007499"/>
                </a:solidFill>
                <a:latin typeface="Lato"/>
                <a:ea typeface="Lato"/>
                <a:cs typeface="Lato"/>
                <a:sym typeface="Lato"/>
              </a:rPr>
              <a:t>Find all of our trainings at the Health Center Resource Clearinghouse</a:t>
            </a:r>
            <a:endParaRPr b="1" i="0" sz="3600" u="none" cap="none" strike="noStrike">
              <a:solidFill>
                <a:srgbClr val="007499"/>
              </a:solidFill>
              <a:latin typeface="Lato"/>
              <a:ea typeface="Lato"/>
              <a:cs typeface="Lato"/>
              <a:sym typeface="Lato"/>
            </a:endParaRPr>
          </a:p>
        </p:txBody>
      </p:sp>
      <p:pic>
        <p:nvPicPr>
          <p:cNvPr id="88" name="Google Shape;88;g2bf747bcd3e_0_216"/>
          <p:cNvPicPr preferRelativeResize="0"/>
          <p:nvPr/>
        </p:nvPicPr>
        <p:blipFill rotWithShape="1">
          <a:blip r:embed="rId4">
            <a:alphaModFix/>
          </a:blip>
          <a:srcRect b="0" l="0" r="0" t="0"/>
          <a:stretch/>
        </p:blipFill>
        <p:spPr>
          <a:xfrm>
            <a:off x="1390029" y="2441251"/>
            <a:ext cx="5370233" cy="2195900"/>
          </a:xfrm>
          <a:prstGeom prst="rect">
            <a:avLst/>
          </a:prstGeom>
          <a:noFill/>
          <a:ln>
            <a:noFill/>
          </a:ln>
        </p:spPr>
      </p:pic>
      <p:pic>
        <p:nvPicPr>
          <p:cNvPr descr="image" id="89" name="Google Shape;89;g2bf747bcd3e_0_216"/>
          <p:cNvPicPr preferRelativeResize="0"/>
          <p:nvPr/>
        </p:nvPicPr>
        <p:blipFill rotWithShape="1">
          <a:blip r:embed="rId5">
            <a:alphaModFix/>
          </a:blip>
          <a:srcRect b="0" l="0" r="0" t="0"/>
          <a:stretch/>
        </p:blipFill>
        <p:spPr>
          <a:xfrm>
            <a:off x="7490500" y="1679400"/>
            <a:ext cx="2786075" cy="27860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PICTURE_WITH_CAPTION_TEXT_1">
    <p:bg>
      <p:bgPr>
        <a:solidFill>
          <a:srgbClr val="007297"/>
        </a:solidFill>
      </p:bgPr>
    </p:bg>
    <p:spTree>
      <p:nvGrpSpPr>
        <p:cNvPr id="90" name="Shape 90"/>
        <p:cNvGrpSpPr/>
        <p:nvPr/>
      </p:nvGrpSpPr>
      <p:grpSpPr>
        <a:xfrm>
          <a:off x="0" y="0"/>
          <a:ext cx="0" cy="0"/>
          <a:chOff x="0" y="0"/>
          <a:chExt cx="0" cy="0"/>
        </a:xfrm>
      </p:grpSpPr>
      <p:sp>
        <p:nvSpPr>
          <p:cNvPr id="91" name="Google Shape;91;g2bf747bcd3e_0_328"/>
          <p:cNvSpPr txBox="1"/>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000"/>
              <a:buFont typeface="Calibri"/>
              <a:buNone/>
            </a:pPr>
            <a:r>
              <a:rPr b="1" i="0" lang="en-US" sz="6000" u="none" cap="none" strike="noStrike">
                <a:solidFill>
                  <a:schemeClr val="lt1"/>
                </a:solidFill>
                <a:latin typeface="Calibri"/>
                <a:ea typeface="Calibri"/>
                <a:cs typeface="Calibri"/>
                <a:sym typeface="Calibri"/>
              </a:rPr>
              <a:t>Section Title</a:t>
            </a:r>
            <a:endParaRPr b="1" i="0" sz="6000" u="none" cap="none" strike="noStrike">
              <a:solidFill>
                <a:schemeClr val="lt1"/>
              </a:solidFill>
              <a:latin typeface="Calibri"/>
              <a:ea typeface="Calibri"/>
              <a:cs typeface="Calibri"/>
              <a:sym typeface="Calibri"/>
            </a:endParaRPr>
          </a:p>
        </p:txBody>
      </p:sp>
      <p:sp>
        <p:nvSpPr>
          <p:cNvPr id="92" name="Google Shape;92;g2bf747bcd3e_0_328"/>
          <p:cNvSpPr txBox="1"/>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888888"/>
              </a:buClr>
              <a:buSzPts val="2000"/>
              <a:buFont typeface="Arial"/>
              <a:buNone/>
            </a:pPr>
            <a:r>
              <a:rPr b="0" i="0" lang="en-US" sz="2000" u="none" cap="none" strike="noStrike">
                <a:solidFill>
                  <a:srgbClr val="D8D8D8"/>
                </a:solidFill>
                <a:latin typeface="Calibri"/>
                <a:ea typeface="Calibri"/>
                <a:cs typeface="Calibri"/>
                <a:sym typeface="Calibri"/>
              </a:rPr>
              <a:t>Subtitle</a:t>
            </a:r>
            <a:endParaRPr b="0" i="0" sz="2000" u="none" cap="none" strike="noStrike">
              <a:solidFill>
                <a:srgbClr val="D8D8D8"/>
              </a:solidFill>
              <a:latin typeface="Calibri"/>
              <a:ea typeface="Calibri"/>
              <a:cs typeface="Calibri"/>
              <a:sym typeface="Calibri"/>
            </a:endParaRPr>
          </a:p>
        </p:txBody>
      </p:sp>
      <p:pic>
        <p:nvPicPr>
          <p:cNvPr id="93" name="Google Shape;93;g2bf747bcd3e_0_328"/>
          <p:cNvPicPr preferRelativeResize="0"/>
          <p:nvPr/>
        </p:nvPicPr>
        <p:blipFill rotWithShape="1">
          <a:blip r:embed="rId2">
            <a:alphaModFix/>
          </a:blip>
          <a:srcRect b="0" l="0" r="54973" t="0"/>
          <a:stretch/>
        </p:blipFill>
        <p:spPr>
          <a:xfrm>
            <a:off x="10972800" y="5943550"/>
            <a:ext cx="1134286" cy="85099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Infographic">
  <p:cSld name="Simple Infographic">
    <p:spTree>
      <p:nvGrpSpPr>
        <p:cNvPr id="94" name="Shape 94"/>
        <p:cNvGrpSpPr/>
        <p:nvPr/>
      </p:nvGrpSpPr>
      <p:grpSpPr>
        <a:xfrm>
          <a:off x="0" y="0"/>
          <a:ext cx="0" cy="0"/>
          <a:chOff x="0" y="0"/>
          <a:chExt cx="0" cy="0"/>
        </a:xfrm>
      </p:grpSpPr>
      <p:sp>
        <p:nvSpPr>
          <p:cNvPr id="95" name="Google Shape;95;g31c09a29a3a_0_12"/>
          <p:cNvSpPr txBox="1"/>
          <p:nvPr>
            <p:ph type="title"/>
          </p:nvPr>
        </p:nvSpPr>
        <p:spPr>
          <a:xfrm>
            <a:off x="530235" y="609600"/>
            <a:ext cx="4727700" cy="777300"/>
          </a:xfrm>
          <a:prstGeom prst="rect">
            <a:avLst/>
          </a:prstGeom>
          <a:noFill/>
          <a:ln>
            <a:noFill/>
          </a:ln>
        </p:spPr>
        <p:txBody>
          <a:bodyPr anchorCtr="0" anchor="t" bIns="0" lIns="0" spcFirstLastPara="1" rIns="0" wrap="square" tIns="0">
            <a:noAutofit/>
          </a:bodyPr>
          <a:lstStyle>
            <a:lvl1pPr lvl="0" marR="0" algn="l">
              <a:lnSpc>
                <a:spcPct val="85000"/>
              </a:lnSpc>
              <a:spcBef>
                <a:spcPts val="0"/>
              </a:spcBef>
              <a:spcAft>
                <a:spcPts val="0"/>
              </a:spcAft>
              <a:buClr>
                <a:schemeClr val="dk2"/>
              </a:buClr>
              <a:buSzPts val="3600"/>
              <a:buFont typeface="Calibri"/>
              <a:buNone/>
              <a:defRPr b="0" i="0" sz="3600" u="none" cap="none" strike="noStrike">
                <a:solidFill>
                  <a:schemeClr val="dk2"/>
                </a:solidFill>
                <a:latin typeface="Calibri"/>
                <a:ea typeface="Calibri"/>
                <a:cs typeface="Calibri"/>
                <a:sym typeface="Calibri"/>
              </a:defRPr>
            </a:lvl1pPr>
            <a:lvl2pPr lvl="1"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96" name="Google Shape;96;g31c09a29a3a_0_12"/>
          <p:cNvSpPr txBox="1"/>
          <p:nvPr>
            <p:ph idx="1" type="body"/>
          </p:nvPr>
        </p:nvSpPr>
        <p:spPr>
          <a:xfrm>
            <a:off x="530235" y="1435873"/>
            <a:ext cx="4727700" cy="45840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dk2"/>
              </a:buClr>
              <a:buSzPts val="2000"/>
              <a:buFont typeface="Arial"/>
              <a:buNone/>
              <a:defRPr b="0" i="0" sz="2000" u="none" cap="none" strike="noStrike">
                <a:solidFill>
                  <a:schemeClr val="dk2"/>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97" name="Google Shape;97;g31c09a29a3a_0_12"/>
          <p:cNvSpPr/>
          <p:nvPr/>
        </p:nvSpPr>
        <p:spPr>
          <a:xfrm>
            <a:off x="6096000" y="0"/>
            <a:ext cx="60960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98" name="Google Shape;98;g31c09a29a3a_0_12"/>
          <p:cNvSpPr/>
          <p:nvPr/>
        </p:nvSpPr>
        <p:spPr>
          <a:xfrm>
            <a:off x="530235" y="0"/>
            <a:ext cx="2534100" cy="1524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99" name="Google Shape;99;g31c09a29a3a_0_12"/>
          <p:cNvSpPr/>
          <p:nvPr/>
        </p:nvSpPr>
        <p:spPr>
          <a:xfrm>
            <a:off x="5558495" y="533400"/>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779803"/>
              </a:solidFill>
              <a:latin typeface="Calibri"/>
              <a:ea typeface="Calibri"/>
              <a:cs typeface="Calibri"/>
              <a:sym typeface="Calibri"/>
            </a:endParaRPr>
          </a:p>
        </p:txBody>
      </p:sp>
      <p:sp>
        <p:nvSpPr>
          <p:cNvPr id="100" name="Google Shape;100;g31c09a29a3a_0_12"/>
          <p:cNvSpPr txBox="1"/>
          <p:nvPr>
            <p:ph idx="2" type="body"/>
          </p:nvPr>
        </p:nvSpPr>
        <p:spPr>
          <a:xfrm>
            <a:off x="5549136" y="883648"/>
            <a:ext cx="1230000" cy="552300"/>
          </a:xfrm>
          <a:prstGeom prst="rect">
            <a:avLst/>
          </a:prstGeom>
          <a:noFill/>
          <a:ln>
            <a:noFill/>
          </a:ln>
        </p:spPr>
        <p:txBody>
          <a:bodyPr anchorCtr="0" anchor="ctr" bIns="45700" lIns="91425" spcFirstLastPara="1" rIns="91425" wrap="square" tIns="45700">
            <a:noAutofit/>
          </a:bodyPr>
          <a:lstStyle>
            <a:lvl1pPr indent="-228600" lvl="0" marL="457200" marR="0" algn="ctr">
              <a:lnSpc>
                <a:spcPct val="90000"/>
              </a:lnSpc>
              <a:spcBef>
                <a:spcPts val="1100"/>
              </a:spcBef>
              <a:spcAft>
                <a:spcPts val="0"/>
              </a:spcAft>
              <a:buClr>
                <a:schemeClr val="lt1"/>
              </a:buClr>
              <a:buSzPts val="4400"/>
              <a:buFont typeface="Arial"/>
              <a:buNone/>
              <a:defRPr b="1" i="0" sz="4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algn="l">
              <a:lnSpc>
                <a:spcPct val="90000"/>
              </a:lnSpc>
              <a:spcBef>
                <a:spcPts val="500"/>
              </a:spcBef>
              <a:spcAft>
                <a:spcPts val="0"/>
              </a:spcAft>
              <a:buClr>
                <a:srgbClr val="888888"/>
              </a:buClr>
              <a:buSzPts val="1900"/>
              <a:buFont typeface="Arial"/>
              <a:buNone/>
              <a:defRPr b="0" i="0" sz="1900" u="none" cap="none" strike="noStrike">
                <a:solidFill>
                  <a:srgbClr val="888888"/>
                </a:solidFill>
                <a:latin typeface="Calibri"/>
                <a:ea typeface="Calibri"/>
                <a:cs typeface="Calibri"/>
                <a:sym typeface="Calibri"/>
              </a:defRPr>
            </a:lvl3pPr>
            <a:lvl4pPr indent="-228600" lvl="3" marL="1828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1" name="Google Shape;101;g31c09a29a3a_0_12"/>
          <p:cNvSpPr txBox="1"/>
          <p:nvPr>
            <p:ph idx="3" type="body"/>
          </p:nvPr>
        </p:nvSpPr>
        <p:spPr>
          <a:xfrm>
            <a:off x="7150629" y="533400"/>
            <a:ext cx="45807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02" name="Google Shape;102;g31c09a29a3a_0_12"/>
          <p:cNvSpPr/>
          <p:nvPr/>
        </p:nvSpPr>
        <p:spPr>
          <a:xfrm>
            <a:off x="5555897" y="2093767"/>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03" name="Google Shape;103;g31c09a29a3a_0_12"/>
          <p:cNvSpPr txBox="1"/>
          <p:nvPr>
            <p:ph idx="4" type="body"/>
          </p:nvPr>
        </p:nvSpPr>
        <p:spPr>
          <a:xfrm>
            <a:off x="7150629" y="2093765"/>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04" name="Google Shape;104;g31c09a29a3a_0_12"/>
          <p:cNvSpPr/>
          <p:nvPr>
            <p:ph idx="5" type="pic"/>
          </p:nvPr>
        </p:nvSpPr>
        <p:spPr>
          <a:xfrm>
            <a:off x="5558499" y="2098815"/>
            <a:ext cx="1211100" cy="1211100"/>
          </a:xfrm>
          <a:prstGeom prst="ellipse">
            <a:avLst/>
          </a:prstGeom>
          <a:noFill/>
          <a:ln>
            <a:noFill/>
          </a:ln>
        </p:spPr>
      </p:sp>
      <p:sp>
        <p:nvSpPr>
          <p:cNvPr id="105" name="Google Shape;105;g31c09a29a3a_0_12"/>
          <p:cNvSpPr/>
          <p:nvPr/>
        </p:nvSpPr>
        <p:spPr>
          <a:xfrm>
            <a:off x="5564489" y="3659181"/>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06" name="Google Shape;106;g31c09a29a3a_0_12"/>
          <p:cNvSpPr txBox="1"/>
          <p:nvPr>
            <p:ph idx="6" type="body"/>
          </p:nvPr>
        </p:nvSpPr>
        <p:spPr>
          <a:xfrm>
            <a:off x="7150629" y="3659181"/>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07" name="Google Shape;107;g31c09a29a3a_0_12"/>
          <p:cNvSpPr/>
          <p:nvPr>
            <p:ph idx="7" type="pic"/>
          </p:nvPr>
        </p:nvSpPr>
        <p:spPr>
          <a:xfrm>
            <a:off x="5567091" y="3664231"/>
            <a:ext cx="1211100" cy="1211100"/>
          </a:xfrm>
          <a:prstGeom prst="ellipse">
            <a:avLst/>
          </a:prstGeom>
          <a:noFill/>
          <a:ln>
            <a:noFill/>
          </a:ln>
        </p:spPr>
      </p:sp>
      <p:sp>
        <p:nvSpPr>
          <p:cNvPr id="108" name="Google Shape;108;g31c09a29a3a_0_12"/>
          <p:cNvSpPr/>
          <p:nvPr/>
        </p:nvSpPr>
        <p:spPr>
          <a:xfrm>
            <a:off x="5561888" y="5219547"/>
            <a:ext cx="1211100" cy="12111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Calibri"/>
              <a:ea typeface="Calibri"/>
              <a:cs typeface="Calibri"/>
              <a:sym typeface="Calibri"/>
            </a:endParaRPr>
          </a:p>
        </p:txBody>
      </p:sp>
      <p:sp>
        <p:nvSpPr>
          <p:cNvPr id="109" name="Google Shape;109;g31c09a29a3a_0_12"/>
          <p:cNvSpPr txBox="1"/>
          <p:nvPr>
            <p:ph idx="8" type="body"/>
          </p:nvPr>
        </p:nvSpPr>
        <p:spPr>
          <a:xfrm>
            <a:off x="7150629" y="5219547"/>
            <a:ext cx="4584300" cy="1188900"/>
          </a:xfrm>
          <a:prstGeom prst="rect">
            <a:avLst/>
          </a:prstGeom>
          <a:noFill/>
          <a:ln>
            <a:noFill/>
          </a:ln>
        </p:spPr>
        <p:txBody>
          <a:bodyPr anchorCtr="0" anchor="t" bIns="0" lIns="0" spcFirstLastPara="1" rIns="0" wrap="square" tIns="0">
            <a:noAutofit/>
          </a:bodyPr>
          <a:lstStyle>
            <a:lvl1pPr indent="-228600" lvl="0" marL="457200" marR="0" algn="l">
              <a:lnSpc>
                <a:spcPct val="90000"/>
              </a:lnSpc>
              <a:spcBef>
                <a:spcPts val="11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2pPr>
            <a:lvl3pPr indent="-228600" lvl="2" marL="13716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3pPr>
            <a:lvl4pPr indent="-228600" lvl="3" marL="18288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228600" lvl="4" marL="2286000" marR="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0" name="Google Shape;110;g31c09a29a3a_0_12"/>
          <p:cNvSpPr/>
          <p:nvPr>
            <p:ph idx="9" type="pic"/>
          </p:nvPr>
        </p:nvSpPr>
        <p:spPr>
          <a:xfrm>
            <a:off x="5564489" y="5224596"/>
            <a:ext cx="1211100" cy="1211100"/>
          </a:xfrm>
          <a:prstGeom prst="ellipse">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1" name="Shape 111"/>
        <p:cNvGrpSpPr/>
        <p:nvPr/>
      </p:nvGrpSpPr>
      <p:grpSpPr>
        <a:xfrm>
          <a:off x="0" y="0"/>
          <a:ext cx="0" cy="0"/>
          <a:chOff x="0" y="0"/>
          <a:chExt cx="0" cy="0"/>
        </a:xfrm>
      </p:grpSpPr>
      <p:sp>
        <p:nvSpPr>
          <p:cNvPr id="112" name="Google Shape;112;g31c09a29a3a_0_2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g31c09a29a3a_0_29"/>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114" name="Google Shape;114;g31c09a29a3a_0_29"/>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5" name="Google Shape;115;g31c09a29a3a_0_29"/>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116" name="Google Shape;116;g31c09a29a3a_0_2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17" name="Shape 117"/>
        <p:cNvGrpSpPr/>
        <p:nvPr/>
      </p:nvGrpSpPr>
      <p:grpSpPr>
        <a:xfrm>
          <a:off x="0" y="0"/>
          <a:ext cx="0" cy="0"/>
          <a:chOff x="0" y="0"/>
          <a:chExt cx="0" cy="0"/>
        </a:xfrm>
      </p:grpSpPr>
      <p:sp>
        <p:nvSpPr>
          <p:cNvPr id="118" name="Google Shape;118;g31c09a29a3a_0_35"/>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119" name="Google Shape;119;g31c09a29a3a_0_3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120" name="Shape 120"/>
        <p:cNvGrpSpPr/>
        <p:nvPr/>
      </p:nvGrpSpPr>
      <p:grpSpPr>
        <a:xfrm>
          <a:off x="0" y="0"/>
          <a:ext cx="0" cy="0"/>
          <a:chOff x="0" y="0"/>
          <a:chExt cx="0" cy="0"/>
        </a:xfrm>
      </p:grpSpPr>
      <p:sp>
        <p:nvSpPr>
          <p:cNvPr id="121" name="Google Shape;121;g31c09a29a3a_0_38"/>
          <p:cNvSpPr txBox="1"/>
          <p:nvPr>
            <p:ph type="ctrTitle"/>
          </p:nvPr>
        </p:nvSpPr>
        <p:spPr>
          <a:xfrm>
            <a:off x="508000" y="1701804"/>
            <a:ext cx="4707600" cy="1575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400"/>
              <a:buNone/>
              <a:defRPr sz="3600"/>
            </a:lvl1pPr>
            <a:lvl2pPr lvl="1" algn="ctr">
              <a:lnSpc>
                <a:spcPct val="100000"/>
              </a:lnSpc>
              <a:spcBef>
                <a:spcPts val="0"/>
              </a:spcBef>
              <a:spcAft>
                <a:spcPts val="0"/>
              </a:spcAft>
              <a:buSzPts val="1400"/>
              <a:buNone/>
              <a:defRPr sz="3600"/>
            </a:lvl2pPr>
            <a:lvl3pPr lvl="2" algn="ctr">
              <a:lnSpc>
                <a:spcPct val="100000"/>
              </a:lnSpc>
              <a:spcBef>
                <a:spcPts val="0"/>
              </a:spcBef>
              <a:spcAft>
                <a:spcPts val="0"/>
              </a:spcAft>
              <a:buSzPts val="1400"/>
              <a:buNone/>
              <a:defRPr sz="3600"/>
            </a:lvl3pPr>
            <a:lvl4pPr lvl="3" algn="ctr">
              <a:lnSpc>
                <a:spcPct val="100000"/>
              </a:lnSpc>
              <a:spcBef>
                <a:spcPts val="0"/>
              </a:spcBef>
              <a:spcAft>
                <a:spcPts val="0"/>
              </a:spcAft>
              <a:buSzPts val="1400"/>
              <a:buNone/>
              <a:defRPr sz="3600"/>
            </a:lvl4pPr>
            <a:lvl5pPr lvl="4" algn="ctr">
              <a:lnSpc>
                <a:spcPct val="100000"/>
              </a:lnSpc>
              <a:spcBef>
                <a:spcPts val="0"/>
              </a:spcBef>
              <a:spcAft>
                <a:spcPts val="0"/>
              </a:spcAft>
              <a:buSzPts val="1400"/>
              <a:buNone/>
              <a:defRPr sz="3600"/>
            </a:lvl5pPr>
            <a:lvl6pPr lvl="5" algn="ctr">
              <a:lnSpc>
                <a:spcPct val="100000"/>
              </a:lnSpc>
              <a:spcBef>
                <a:spcPts val="0"/>
              </a:spcBef>
              <a:spcAft>
                <a:spcPts val="0"/>
              </a:spcAft>
              <a:buSzPts val="1400"/>
              <a:buNone/>
              <a:defRPr sz="3600"/>
            </a:lvl6pPr>
            <a:lvl7pPr lvl="6" algn="ctr">
              <a:lnSpc>
                <a:spcPct val="100000"/>
              </a:lnSpc>
              <a:spcBef>
                <a:spcPts val="0"/>
              </a:spcBef>
              <a:spcAft>
                <a:spcPts val="0"/>
              </a:spcAft>
              <a:buSzPts val="1400"/>
              <a:buNone/>
              <a:defRPr sz="3600"/>
            </a:lvl7pPr>
            <a:lvl8pPr lvl="7" algn="ctr">
              <a:lnSpc>
                <a:spcPct val="100000"/>
              </a:lnSpc>
              <a:spcBef>
                <a:spcPts val="0"/>
              </a:spcBef>
              <a:spcAft>
                <a:spcPts val="0"/>
              </a:spcAft>
              <a:buSzPts val="1400"/>
              <a:buNone/>
              <a:defRPr sz="3600"/>
            </a:lvl8pPr>
            <a:lvl9pPr lvl="8" algn="ctr">
              <a:lnSpc>
                <a:spcPct val="100000"/>
              </a:lnSpc>
              <a:spcBef>
                <a:spcPts val="0"/>
              </a:spcBef>
              <a:spcAft>
                <a:spcPts val="0"/>
              </a:spcAft>
              <a:buSzPts val="1400"/>
              <a:buNone/>
              <a:defRPr sz="3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2" name="Shape 122"/>
        <p:cNvGrpSpPr/>
        <p:nvPr/>
      </p:nvGrpSpPr>
      <p:grpSpPr>
        <a:xfrm>
          <a:off x="0" y="0"/>
          <a:ext cx="0" cy="0"/>
          <a:chOff x="0" y="0"/>
          <a:chExt cx="0" cy="0"/>
        </a:xfrm>
      </p:grpSpPr>
      <p:sp>
        <p:nvSpPr>
          <p:cNvPr id="123" name="Google Shape;123;g31c09a29a3a_0_40"/>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800"/>
              <a:buFont typeface="Calibri"/>
              <a:buNone/>
              <a:defRPr/>
            </a:lvl1pPr>
            <a:lvl2pPr lvl="1" algn="ctr">
              <a:lnSpc>
                <a:spcPct val="100000"/>
              </a:lnSpc>
              <a:spcBef>
                <a:spcPts val="0"/>
              </a:spcBef>
              <a:spcAft>
                <a:spcPts val="0"/>
              </a:spcAft>
              <a:buClr>
                <a:schemeClr val="dk1"/>
              </a:buClr>
              <a:buSzPts val="2800"/>
              <a:buFont typeface="Calibri"/>
              <a:buNone/>
              <a:defRPr/>
            </a:lvl2pPr>
            <a:lvl3pPr lvl="2" algn="ctr">
              <a:lnSpc>
                <a:spcPct val="100000"/>
              </a:lnSpc>
              <a:spcBef>
                <a:spcPts val="0"/>
              </a:spcBef>
              <a:spcAft>
                <a:spcPts val="0"/>
              </a:spcAft>
              <a:buClr>
                <a:schemeClr val="dk1"/>
              </a:buClr>
              <a:buSzPts val="2800"/>
              <a:buFont typeface="Calibri"/>
              <a:buNone/>
              <a:defRPr/>
            </a:lvl3pPr>
            <a:lvl4pPr lvl="3" algn="ctr">
              <a:lnSpc>
                <a:spcPct val="100000"/>
              </a:lnSpc>
              <a:spcBef>
                <a:spcPts val="0"/>
              </a:spcBef>
              <a:spcAft>
                <a:spcPts val="0"/>
              </a:spcAft>
              <a:buClr>
                <a:schemeClr val="dk1"/>
              </a:buClr>
              <a:buSzPts val="2800"/>
              <a:buFont typeface="Calibri"/>
              <a:buNone/>
              <a:defRPr/>
            </a:lvl4pPr>
            <a:lvl5pPr lvl="4" algn="ctr">
              <a:lnSpc>
                <a:spcPct val="100000"/>
              </a:lnSpc>
              <a:spcBef>
                <a:spcPts val="0"/>
              </a:spcBef>
              <a:spcAft>
                <a:spcPts val="0"/>
              </a:spcAft>
              <a:buClr>
                <a:schemeClr val="dk1"/>
              </a:buClr>
              <a:buSzPts val="2800"/>
              <a:buFont typeface="Calibri"/>
              <a:buNone/>
              <a:defRPr/>
            </a:lvl5pPr>
            <a:lvl6pPr lvl="5" algn="ctr">
              <a:lnSpc>
                <a:spcPct val="100000"/>
              </a:lnSpc>
              <a:spcBef>
                <a:spcPts val="0"/>
              </a:spcBef>
              <a:spcAft>
                <a:spcPts val="0"/>
              </a:spcAft>
              <a:buClr>
                <a:schemeClr val="dk1"/>
              </a:buClr>
              <a:buSzPts val="2800"/>
              <a:buFont typeface="Calibri"/>
              <a:buNone/>
              <a:defRPr/>
            </a:lvl6pPr>
            <a:lvl7pPr lvl="6" algn="ctr">
              <a:lnSpc>
                <a:spcPct val="100000"/>
              </a:lnSpc>
              <a:spcBef>
                <a:spcPts val="0"/>
              </a:spcBef>
              <a:spcAft>
                <a:spcPts val="0"/>
              </a:spcAft>
              <a:buClr>
                <a:schemeClr val="dk1"/>
              </a:buClr>
              <a:buSzPts val="2800"/>
              <a:buFont typeface="Calibri"/>
              <a:buNone/>
              <a:defRPr/>
            </a:lvl7pPr>
            <a:lvl8pPr lvl="7" algn="ctr">
              <a:lnSpc>
                <a:spcPct val="100000"/>
              </a:lnSpc>
              <a:spcBef>
                <a:spcPts val="0"/>
              </a:spcBef>
              <a:spcAft>
                <a:spcPts val="0"/>
              </a:spcAft>
              <a:buClr>
                <a:schemeClr val="dk1"/>
              </a:buClr>
              <a:buSzPts val="2800"/>
              <a:buFont typeface="Calibri"/>
              <a:buNone/>
              <a:defRPr/>
            </a:lvl8pPr>
            <a:lvl9pPr lvl="8" algn="ctr">
              <a:lnSpc>
                <a:spcPct val="100000"/>
              </a:lnSpc>
              <a:spcBef>
                <a:spcPts val="0"/>
              </a:spcBef>
              <a:spcAft>
                <a:spcPts val="0"/>
              </a:spcAft>
              <a:buClr>
                <a:schemeClr val="dk1"/>
              </a:buClr>
              <a:buSzPts val="2800"/>
              <a:buFont typeface="Calibri"/>
              <a:buNone/>
              <a:defRPr/>
            </a:lvl9pPr>
          </a:lstStyle>
          <a:p/>
        </p:txBody>
      </p:sp>
      <p:sp>
        <p:nvSpPr>
          <p:cNvPr id="124" name="Google Shape;124;g31c09a29a3a_0_4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00000"/>
              </a:lnSpc>
              <a:spcBef>
                <a:spcPts val="0"/>
              </a:spcBef>
              <a:spcAft>
                <a:spcPts val="0"/>
              </a:spcAft>
              <a:buClr>
                <a:schemeClr val="dk1"/>
              </a:buClr>
              <a:buSzPts val="1800"/>
              <a:buChar char="●"/>
              <a:defRPr/>
            </a:lvl1pPr>
            <a:lvl2pPr indent="-317500" lvl="1" marL="914400" algn="l">
              <a:lnSpc>
                <a:spcPct val="100000"/>
              </a:lnSpc>
              <a:spcBef>
                <a:spcPts val="0"/>
              </a:spcBef>
              <a:spcAft>
                <a:spcPts val="0"/>
              </a:spcAft>
              <a:buClr>
                <a:schemeClr val="dk1"/>
              </a:buClr>
              <a:buSzPts val="1400"/>
              <a:buChar char="○"/>
              <a:defRPr/>
            </a:lvl2pPr>
            <a:lvl3pPr indent="-317500" lvl="2" marL="1371600" algn="l">
              <a:lnSpc>
                <a:spcPct val="100000"/>
              </a:lnSpc>
              <a:spcBef>
                <a:spcPts val="0"/>
              </a:spcBef>
              <a:spcAft>
                <a:spcPts val="0"/>
              </a:spcAft>
              <a:buClr>
                <a:schemeClr val="dk1"/>
              </a:buClr>
              <a:buSzPts val="1400"/>
              <a:buChar char="■"/>
              <a:defRPr/>
            </a:lvl3pPr>
            <a:lvl4pPr indent="-317500" lvl="3" marL="1828800" algn="l">
              <a:lnSpc>
                <a:spcPct val="100000"/>
              </a:lnSpc>
              <a:spcBef>
                <a:spcPts val="0"/>
              </a:spcBef>
              <a:spcAft>
                <a:spcPts val="0"/>
              </a:spcAft>
              <a:buClr>
                <a:schemeClr val="dk1"/>
              </a:buClr>
              <a:buSzPts val="1400"/>
              <a:buChar char="●"/>
              <a:defRPr/>
            </a:lvl4pPr>
            <a:lvl5pPr indent="-317500" lvl="4" marL="2286000" algn="l">
              <a:lnSpc>
                <a:spcPct val="100000"/>
              </a:lnSpc>
              <a:spcBef>
                <a:spcPts val="0"/>
              </a:spcBef>
              <a:spcAft>
                <a:spcPts val="0"/>
              </a:spcAft>
              <a:buClr>
                <a:schemeClr val="dk1"/>
              </a:buClr>
              <a:buSzPts val="1400"/>
              <a:buChar char="○"/>
              <a:defRPr/>
            </a:lvl5pPr>
            <a:lvl6pPr indent="-317500" lvl="5" marL="2743200" algn="l">
              <a:lnSpc>
                <a:spcPct val="100000"/>
              </a:lnSpc>
              <a:spcBef>
                <a:spcPts val="0"/>
              </a:spcBef>
              <a:spcAft>
                <a:spcPts val="0"/>
              </a:spcAft>
              <a:buClr>
                <a:schemeClr val="dk1"/>
              </a:buClr>
              <a:buSzPts val="1400"/>
              <a:buChar char="■"/>
              <a:defRPr/>
            </a:lvl6pPr>
            <a:lvl7pPr indent="-317500" lvl="6" marL="3200400" algn="l">
              <a:lnSpc>
                <a:spcPct val="100000"/>
              </a:lnSpc>
              <a:spcBef>
                <a:spcPts val="0"/>
              </a:spcBef>
              <a:spcAft>
                <a:spcPts val="0"/>
              </a:spcAft>
              <a:buClr>
                <a:schemeClr val="dk1"/>
              </a:buClr>
              <a:buSzPts val="1400"/>
              <a:buChar char="●"/>
              <a:defRPr/>
            </a:lvl7pPr>
            <a:lvl8pPr indent="-317500" lvl="7" marL="3657600" algn="l">
              <a:lnSpc>
                <a:spcPct val="100000"/>
              </a:lnSpc>
              <a:spcBef>
                <a:spcPts val="0"/>
              </a:spcBef>
              <a:spcAft>
                <a:spcPts val="0"/>
              </a:spcAft>
              <a:buClr>
                <a:schemeClr val="dk1"/>
              </a:buClr>
              <a:buSzPts val="1400"/>
              <a:buChar char="○"/>
              <a:defRPr/>
            </a:lvl8pPr>
            <a:lvl9pPr indent="-317500" lvl="8" marL="4114800" algn="l">
              <a:lnSpc>
                <a:spcPct val="100000"/>
              </a:lnSpc>
              <a:spcBef>
                <a:spcPts val="0"/>
              </a:spcBef>
              <a:spcAft>
                <a:spcPts val="0"/>
              </a:spcAft>
              <a:buClr>
                <a:schemeClr val="dk1"/>
              </a:buClr>
              <a:buSzPts val="1400"/>
              <a:buChar char="■"/>
              <a:defRPr/>
            </a:lvl9pPr>
          </a:lstStyle>
          <a:p/>
        </p:txBody>
      </p:sp>
      <p:sp>
        <p:nvSpPr>
          <p:cNvPr id="125" name="Google Shape;125;g31c09a29a3a_0_40"/>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Section Title Slide">
  <p:cSld name="Blue Section Title Slide">
    <p:bg>
      <p:bgPr>
        <a:solidFill>
          <a:schemeClr val="accent1"/>
        </a:solidFill>
      </p:bgPr>
    </p:bg>
    <p:spTree>
      <p:nvGrpSpPr>
        <p:cNvPr id="126" name="Shape 126"/>
        <p:cNvGrpSpPr/>
        <p:nvPr/>
      </p:nvGrpSpPr>
      <p:grpSpPr>
        <a:xfrm>
          <a:off x="0" y="0"/>
          <a:ext cx="0" cy="0"/>
          <a:chOff x="0" y="0"/>
          <a:chExt cx="0" cy="0"/>
        </a:xfrm>
      </p:grpSpPr>
      <p:sp>
        <p:nvSpPr>
          <p:cNvPr id="127" name="Google Shape;127;g31e3085be09_0_26"/>
          <p:cNvSpPr/>
          <p:nvPr/>
        </p:nvSpPr>
        <p:spPr>
          <a:xfrm>
            <a:off x="3415570" y="3425047"/>
            <a:ext cx="1719000" cy="1719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28" name="Google Shape;128;g31e3085be09_0_26"/>
          <p:cNvSpPr/>
          <p:nvPr/>
        </p:nvSpPr>
        <p:spPr>
          <a:xfrm>
            <a:off x="1698549" y="3425047"/>
            <a:ext cx="1719000" cy="171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29" name="Google Shape;129;g31e3085be09_0_26"/>
          <p:cNvSpPr/>
          <p:nvPr/>
        </p:nvSpPr>
        <p:spPr>
          <a:xfrm>
            <a:off x="-12823" y="3425047"/>
            <a:ext cx="1719000" cy="17190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30" name="Google Shape;130;g31e3085be09_0_26"/>
          <p:cNvSpPr txBox="1"/>
          <p:nvPr>
            <p:ph type="ctrTitle"/>
          </p:nvPr>
        </p:nvSpPr>
        <p:spPr>
          <a:xfrm>
            <a:off x="5699578" y="1895475"/>
            <a:ext cx="5679600" cy="2414100"/>
          </a:xfrm>
          <a:prstGeom prst="rect">
            <a:avLst/>
          </a:prstGeom>
          <a:noFill/>
          <a:ln>
            <a:noFill/>
          </a:ln>
        </p:spPr>
        <p:txBody>
          <a:bodyPr anchorCtr="0" anchor="b" bIns="45700" lIns="0" spcFirstLastPara="1" rIns="91425" wrap="square" tIns="45700">
            <a:normAutofit/>
          </a:bodyPr>
          <a:lstStyle>
            <a:lvl1pPr lvl="0" algn="l">
              <a:lnSpc>
                <a:spcPct val="80000"/>
              </a:lnSpc>
              <a:spcBef>
                <a:spcPts val="0"/>
              </a:spcBef>
              <a:spcAft>
                <a:spcPts val="0"/>
              </a:spcAft>
              <a:buClr>
                <a:schemeClr val="lt1"/>
              </a:buClr>
              <a:buSzPts val="6000"/>
              <a:buFont typeface="Poppins SemiBold"/>
              <a:buNone/>
              <a:defRPr b="1"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g31e3085be09_0_26"/>
          <p:cNvSpPr/>
          <p:nvPr/>
        </p:nvSpPr>
        <p:spPr>
          <a:xfrm>
            <a:off x="3415570" y="1713063"/>
            <a:ext cx="1719000" cy="171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32" name="Google Shape;132;g31e3085be09_0_26"/>
          <p:cNvSpPr/>
          <p:nvPr/>
        </p:nvSpPr>
        <p:spPr>
          <a:xfrm>
            <a:off x="1698549" y="1079"/>
            <a:ext cx="1719000" cy="1719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33" name="Google Shape;133;g31e3085be09_0_26"/>
          <p:cNvSpPr/>
          <p:nvPr/>
        </p:nvSpPr>
        <p:spPr>
          <a:xfrm>
            <a:off x="1698549" y="1713063"/>
            <a:ext cx="1719000" cy="171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34" name="Google Shape;134;g31e3085be09_0_26"/>
          <p:cNvSpPr/>
          <p:nvPr/>
        </p:nvSpPr>
        <p:spPr>
          <a:xfrm>
            <a:off x="1698549" y="5137031"/>
            <a:ext cx="1719000" cy="1719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35" name="Google Shape;135;g31e3085be09_0_26"/>
          <p:cNvSpPr/>
          <p:nvPr/>
        </p:nvSpPr>
        <p:spPr>
          <a:xfrm>
            <a:off x="-12823" y="1079"/>
            <a:ext cx="1719000" cy="1719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36" name="Google Shape;136;g31e3085be09_0_26"/>
          <p:cNvSpPr/>
          <p:nvPr/>
        </p:nvSpPr>
        <p:spPr>
          <a:xfrm>
            <a:off x="-12823" y="5137031"/>
            <a:ext cx="1719000" cy="1719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37" name="Google Shape;137;g31e3085be09_0_26"/>
          <p:cNvSpPr/>
          <p:nvPr>
            <p:ph idx="2" type="pic"/>
          </p:nvPr>
        </p:nvSpPr>
        <p:spPr>
          <a:xfrm>
            <a:off x="3415570" y="1079"/>
            <a:ext cx="1719000" cy="1719000"/>
          </a:xfrm>
          <a:prstGeom prst="rect">
            <a:avLst/>
          </a:prstGeom>
          <a:noFill/>
          <a:ln>
            <a:noFill/>
          </a:ln>
        </p:spPr>
      </p:sp>
      <p:sp>
        <p:nvSpPr>
          <p:cNvPr id="138" name="Google Shape;138;g31e3085be09_0_26"/>
          <p:cNvSpPr/>
          <p:nvPr>
            <p:ph idx="3" type="pic"/>
          </p:nvPr>
        </p:nvSpPr>
        <p:spPr>
          <a:xfrm>
            <a:off x="3415570" y="5137031"/>
            <a:ext cx="1719000" cy="1719000"/>
          </a:xfrm>
          <a:prstGeom prst="rect">
            <a:avLst/>
          </a:prstGeom>
          <a:noFill/>
          <a:ln>
            <a:noFill/>
          </a:ln>
        </p:spPr>
      </p:sp>
      <p:sp>
        <p:nvSpPr>
          <p:cNvPr id="139" name="Google Shape;139;g31e3085be09_0_26"/>
          <p:cNvSpPr/>
          <p:nvPr>
            <p:ph idx="4" type="pic"/>
          </p:nvPr>
        </p:nvSpPr>
        <p:spPr>
          <a:xfrm>
            <a:off x="-12823" y="1713063"/>
            <a:ext cx="1719000" cy="17190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4"/>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1" name="Google Shape;21;p34"/>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22" name="Google Shape;22;p34"/>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34"/>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3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type="blank">
  <p:cSld name="BLANK">
    <p:spTree>
      <p:nvGrpSpPr>
        <p:cNvPr id="140" name="Shape 140"/>
        <p:cNvGrpSpPr/>
        <p:nvPr/>
      </p:nvGrpSpPr>
      <p:grpSpPr>
        <a:xfrm>
          <a:off x="0" y="0"/>
          <a:ext cx="0" cy="0"/>
          <a:chOff x="0" y="0"/>
          <a:chExt cx="0" cy="0"/>
        </a:xfrm>
      </p:grpSpPr>
      <p:sp>
        <p:nvSpPr>
          <p:cNvPr id="141" name="Google Shape;141;g31e3085be09_0_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1e3085be09_0_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g31e3085be09_0_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ue and green brochure with white text&#10;&#10;Description automatically generated" id="144" name="Google Shape;144;g31e3085be09_0_40"/>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Title, Content, and 2 pictures">
  <p:cSld name="Blue Title, Content, and 2 pictures">
    <p:bg>
      <p:bgPr>
        <a:solidFill>
          <a:schemeClr val="accent1"/>
        </a:solidFill>
      </p:bgPr>
    </p:bg>
    <p:spTree>
      <p:nvGrpSpPr>
        <p:cNvPr id="145" name="Shape 145"/>
        <p:cNvGrpSpPr/>
        <p:nvPr/>
      </p:nvGrpSpPr>
      <p:grpSpPr>
        <a:xfrm>
          <a:off x="0" y="0"/>
          <a:ext cx="0" cy="0"/>
          <a:chOff x="0" y="0"/>
          <a:chExt cx="0" cy="0"/>
        </a:xfrm>
      </p:grpSpPr>
      <p:sp>
        <p:nvSpPr>
          <p:cNvPr id="146" name="Google Shape;146;g31e3085be09_0_45"/>
          <p:cNvSpPr txBox="1"/>
          <p:nvPr>
            <p:ph type="title"/>
          </p:nvPr>
        </p:nvSpPr>
        <p:spPr>
          <a:xfrm>
            <a:off x="7442200" y="1599882"/>
            <a:ext cx="3911700" cy="928800"/>
          </a:xfrm>
          <a:prstGeom prst="rect">
            <a:avLst/>
          </a:prstGeom>
          <a:noFill/>
          <a:ln>
            <a:noFill/>
          </a:ln>
        </p:spPr>
        <p:txBody>
          <a:bodyPr anchorCtr="0" anchor="t" bIns="45700" lIns="0" spcFirstLastPara="1" rIns="91425" wrap="square" tIns="45700">
            <a:noAutofit/>
          </a:bodyPr>
          <a:lstStyle>
            <a:lvl1pPr lvl="0" algn="l">
              <a:lnSpc>
                <a:spcPct val="80000"/>
              </a:lnSpc>
              <a:spcBef>
                <a:spcPts val="0"/>
              </a:spcBef>
              <a:spcAft>
                <a:spcPts val="0"/>
              </a:spcAft>
              <a:buClr>
                <a:schemeClr val="lt1"/>
              </a:buClr>
              <a:buSzPts val="4000"/>
              <a:buFont typeface="Poppins SemiBold"/>
              <a:buNone/>
              <a:defRPr b="1"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g31e3085be09_0_45"/>
          <p:cNvSpPr/>
          <p:nvPr/>
        </p:nvSpPr>
        <p:spPr>
          <a:xfrm>
            <a:off x="0" y="3435096"/>
            <a:ext cx="3438000" cy="34380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48" name="Google Shape;148;g31e3085be09_0_45"/>
          <p:cNvSpPr/>
          <p:nvPr/>
        </p:nvSpPr>
        <p:spPr>
          <a:xfrm>
            <a:off x="3429000" y="0"/>
            <a:ext cx="3438000" cy="3456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49" name="Google Shape;149;g31e3085be09_0_45"/>
          <p:cNvSpPr/>
          <p:nvPr>
            <p:ph idx="2" type="pic"/>
          </p:nvPr>
        </p:nvSpPr>
        <p:spPr>
          <a:xfrm>
            <a:off x="-4572" y="0"/>
            <a:ext cx="3438000" cy="3438000"/>
          </a:xfrm>
          <a:prstGeom prst="rect">
            <a:avLst/>
          </a:prstGeom>
          <a:noFill/>
          <a:ln>
            <a:noFill/>
          </a:ln>
        </p:spPr>
      </p:sp>
      <p:sp>
        <p:nvSpPr>
          <p:cNvPr id="150" name="Google Shape;150;g31e3085be09_0_45"/>
          <p:cNvSpPr/>
          <p:nvPr>
            <p:ph idx="3" type="pic"/>
          </p:nvPr>
        </p:nvSpPr>
        <p:spPr>
          <a:xfrm>
            <a:off x="3433572" y="3443974"/>
            <a:ext cx="3429000" cy="34230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orful Short Border, Title, Picture">
  <p:cSld name="Colorful Short Border, Title, Picture">
    <p:bg>
      <p:bgPr>
        <a:solidFill>
          <a:srgbClr val="F2F2F2"/>
        </a:solidFill>
      </p:bgPr>
    </p:bg>
    <p:spTree>
      <p:nvGrpSpPr>
        <p:cNvPr id="151" name="Shape 151"/>
        <p:cNvGrpSpPr/>
        <p:nvPr/>
      </p:nvGrpSpPr>
      <p:grpSpPr>
        <a:xfrm>
          <a:off x="0" y="0"/>
          <a:ext cx="0" cy="0"/>
          <a:chOff x="0" y="0"/>
          <a:chExt cx="0" cy="0"/>
        </a:xfrm>
      </p:grpSpPr>
      <p:sp>
        <p:nvSpPr>
          <p:cNvPr id="152" name="Google Shape;152;g31e3085be09_0_51"/>
          <p:cNvSpPr/>
          <p:nvPr>
            <p:ph idx="2" type="pic"/>
          </p:nvPr>
        </p:nvSpPr>
        <p:spPr>
          <a:xfrm>
            <a:off x="-3175" y="607060"/>
            <a:ext cx="6082500" cy="6254700"/>
          </a:xfrm>
          <a:prstGeom prst="rect">
            <a:avLst/>
          </a:prstGeom>
          <a:noFill/>
          <a:ln>
            <a:noFill/>
          </a:ln>
        </p:spPr>
      </p:sp>
      <p:sp>
        <p:nvSpPr>
          <p:cNvPr id="153" name="Google Shape;153;g31e3085be09_0_51"/>
          <p:cNvSpPr/>
          <p:nvPr/>
        </p:nvSpPr>
        <p:spPr>
          <a:xfrm>
            <a:off x="0" y="0"/>
            <a:ext cx="607200" cy="6072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54" name="Google Shape;154;g31e3085be09_0_51"/>
          <p:cNvSpPr/>
          <p:nvPr/>
        </p:nvSpPr>
        <p:spPr>
          <a:xfrm>
            <a:off x="1213390" y="0"/>
            <a:ext cx="607200" cy="607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55" name="Google Shape;155;g31e3085be09_0_51"/>
          <p:cNvSpPr/>
          <p:nvPr/>
        </p:nvSpPr>
        <p:spPr>
          <a:xfrm>
            <a:off x="1820085" y="0"/>
            <a:ext cx="607200" cy="607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56" name="Google Shape;156;g31e3085be09_0_51"/>
          <p:cNvSpPr/>
          <p:nvPr/>
        </p:nvSpPr>
        <p:spPr>
          <a:xfrm>
            <a:off x="2426780" y="0"/>
            <a:ext cx="607200" cy="6072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57" name="Google Shape;157;g31e3085be09_0_51"/>
          <p:cNvSpPr/>
          <p:nvPr/>
        </p:nvSpPr>
        <p:spPr>
          <a:xfrm>
            <a:off x="3033475" y="0"/>
            <a:ext cx="607200" cy="607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58" name="Google Shape;158;g31e3085be09_0_51"/>
          <p:cNvSpPr/>
          <p:nvPr/>
        </p:nvSpPr>
        <p:spPr>
          <a:xfrm>
            <a:off x="3640170" y="0"/>
            <a:ext cx="607200" cy="6072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59" name="Google Shape;159;g31e3085be09_0_51"/>
          <p:cNvSpPr/>
          <p:nvPr/>
        </p:nvSpPr>
        <p:spPr>
          <a:xfrm>
            <a:off x="4246865" y="0"/>
            <a:ext cx="607200" cy="607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60" name="Google Shape;160;g31e3085be09_0_51"/>
          <p:cNvSpPr/>
          <p:nvPr/>
        </p:nvSpPr>
        <p:spPr>
          <a:xfrm>
            <a:off x="4853560" y="0"/>
            <a:ext cx="607200" cy="6072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61" name="Google Shape;161;g31e3085be09_0_51"/>
          <p:cNvSpPr/>
          <p:nvPr/>
        </p:nvSpPr>
        <p:spPr>
          <a:xfrm>
            <a:off x="5460256" y="0"/>
            <a:ext cx="607200" cy="6072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62" name="Google Shape;162;g31e3085be09_0_51"/>
          <p:cNvSpPr/>
          <p:nvPr/>
        </p:nvSpPr>
        <p:spPr>
          <a:xfrm>
            <a:off x="606695" y="0"/>
            <a:ext cx="607200" cy="6072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63" name="Google Shape;163;g31e3085be09_0_51"/>
          <p:cNvSpPr txBox="1"/>
          <p:nvPr>
            <p:ph type="title"/>
          </p:nvPr>
        </p:nvSpPr>
        <p:spPr>
          <a:xfrm>
            <a:off x="6554230" y="371793"/>
            <a:ext cx="4603800" cy="1343100"/>
          </a:xfrm>
          <a:prstGeom prst="rect">
            <a:avLst/>
          </a:prstGeom>
          <a:noFill/>
          <a:ln>
            <a:noFill/>
          </a:ln>
        </p:spPr>
        <p:txBody>
          <a:bodyPr anchorCtr="0" anchor="t" bIns="45700" lIns="0" spcFirstLastPara="1" rIns="91425" wrap="square" tIns="45700">
            <a:normAutofit/>
          </a:bodyPr>
          <a:lstStyle>
            <a:lvl1pPr lvl="0" algn="l">
              <a:lnSpc>
                <a:spcPct val="80000"/>
              </a:lnSpc>
              <a:spcBef>
                <a:spcPts val="0"/>
              </a:spcBef>
              <a:spcAft>
                <a:spcPts val="0"/>
              </a:spcAft>
              <a:buClr>
                <a:schemeClr val="dk1"/>
              </a:buClr>
              <a:buSzPts val="3800"/>
              <a:buFont typeface="Poppins SemiBold"/>
              <a:buNone/>
              <a:defRPr b="1" sz="3800">
                <a:solidFill>
                  <a:schemeClr val="dk1"/>
                </a:solidFill>
                <a:latin typeface="Poppins SemiBold"/>
                <a:ea typeface="Poppins SemiBold"/>
                <a:cs typeface="Poppins SemiBold"/>
                <a:sym typeface="Poppi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1e3085be09_0_51"/>
          <p:cNvSpPr txBox="1"/>
          <p:nvPr>
            <p:ph idx="1" type="body"/>
          </p:nvPr>
        </p:nvSpPr>
        <p:spPr>
          <a:xfrm>
            <a:off x="6566288" y="1714818"/>
            <a:ext cx="4603800" cy="1500300"/>
          </a:xfrm>
          <a:prstGeom prst="rect">
            <a:avLst/>
          </a:prstGeom>
          <a:noFill/>
          <a:ln>
            <a:noFill/>
          </a:ln>
        </p:spPr>
        <p:txBody>
          <a:bodyPr anchorCtr="0" anchor="t" bIns="45700" lIns="0" spcFirstLastPara="1" rIns="91425" wrap="square" tIns="45700">
            <a:normAutofit/>
          </a:bodyPr>
          <a:lstStyle>
            <a:lvl1pPr indent="-228600" lvl="0" marL="457200" algn="l">
              <a:lnSpc>
                <a:spcPct val="100000"/>
              </a:lnSpc>
              <a:spcBef>
                <a:spcPts val="1000"/>
              </a:spcBef>
              <a:spcAft>
                <a:spcPts val="0"/>
              </a:spcAft>
              <a:buClr>
                <a:schemeClr val="dk1"/>
              </a:buClr>
              <a:buSzPts val="2400"/>
              <a:buNone/>
              <a:defRPr sz="2400">
                <a:solidFill>
                  <a:schemeClr val="dk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3 content, Colorful Border">
  <p:cSld name="Title and 3 content, Colorful Border">
    <p:bg>
      <p:bgPr>
        <a:solidFill>
          <a:srgbClr val="F2F2F2"/>
        </a:solidFill>
      </p:bgPr>
    </p:bg>
    <p:spTree>
      <p:nvGrpSpPr>
        <p:cNvPr id="165" name="Shape 165"/>
        <p:cNvGrpSpPr/>
        <p:nvPr/>
      </p:nvGrpSpPr>
      <p:grpSpPr>
        <a:xfrm>
          <a:off x="0" y="0"/>
          <a:ext cx="0" cy="0"/>
          <a:chOff x="0" y="0"/>
          <a:chExt cx="0" cy="0"/>
        </a:xfrm>
      </p:grpSpPr>
      <p:sp>
        <p:nvSpPr>
          <p:cNvPr id="166" name="Google Shape;166;g31e3085be09_0_65"/>
          <p:cNvSpPr/>
          <p:nvPr/>
        </p:nvSpPr>
        <p:spPr>
          <a:xfrm>
            <a:off x="0" y="2682910"/>
            <a:ext cx="4050900" cy="4172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67" name="Google Shape;167;g31e3085be09_0_65"/>
          <p:cNvSpPr/>
          <p:nvPr/>
        </p:nvSpPr>
        <p:spPr>
          <a:xfrm>
            <a:off x="4070604" y="2662273"/>
            <a:ext cx="4050900" cy="4172400"/>
          </a:xfrm>
          <a:prstGeom prst="rect">
            <a:avLst/>
          </a:prstGeom>
          <a:solidFill>
            <a:schemeClr val="accent4"/>
          </a:solidFill>
          <a:ln cap="flat" cmpd="sng" w="34925">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68" name="Google Shape;168;g31e3085be09_0_65"/>
          <p:cNvSpPr/>
          <p:nvPr/>
        </p:nvSpPr>
        <p:spPr>
          <a:xfrm>
            <a:off x="8141208" y="2662273"/>
            <a:ext cx="4050900" cy="4193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69" name="Google Shape;169;g31e3085be09_0_65"/>
          <p:cNvSpPr txBox="1"/>
          <p:nvPr>
            <p:ph type="title"/>
          </p:nvPr>
        </p:nvSpPr>
        <p:spPr>
          <a:xfrm>
            <a:off x="2074505" y="629616"/>
            <a:ext cx="8043000" cy="13257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800"/>
              <a:buFont typeface="Poppins SemiBold"/>
              <a:buNone/>
              <a:defRPr b="1" sz="3800">
                <a:solidFill>
                  <a:schemeClr val="dk1"/>
                </a:solidFill>
                <a:latin typeface="Poppins SemiBold"/>
                <a:ea typeface="Poppins SemiBold"/>
                <a:cs typeface="Poppins SemiBold"/>
                <a:sym typeface="Poppins Semi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g31e3085be09_0_65"/>
          <p:cNvSpPr/>
          <p:nvPr/>
        </p:nvSpPr>
        <p:spPr>
          <a:xfrm>
            <a:off x="5017194"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1" name="Google Shape;171;g31e3085be09_0_65"/>
          <p:cNvSpPr/>
          <p:nvPr/>
        </p:nvSpPr>
        <p:spPr>
          <a:xfrm>
            <a:off x="4300452"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2" name="Google Shape;172;g31e3085be09_0_65"/>
          <p:cNvSpPr/>
          <p:nvPr/>
        </p:nvSpPr>
        <p:spPr>
          <a:xfrm>
            <a:off x="5375565"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3" name="Google Shape;173;g31e3085be09_0_65"/>
          <p:cNvSpPr/>
          <p:nvPr/>
        </p:nvSpPr>
        <p:spPr>
          <a:xfrm>
            <a:off x="3583710"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4" name="Google Shape;174;g31e3085be09_0_65"/>
          <p:cNvSpPr/>
          <p:nvPr/>
        </p:nvSpPr>
        <p:spPr>
          <a:xfrm>
            <a:off x="2866968"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5" name="Google Shape;175;g31e3085be09_0_65"/>
          <p:cNvSpPr/>
          <p:nvPr/>
        </p:nvSpPr>
        <p:spPr>
          <a:xfrm>
            <a:off x="2150226"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6" name="Google Shape;176;g31e3085be09_0_65"/>
          <p:cNvSpPr/>
          <p:nvPr/>
        </p:nvSpPr>
        <p:spPr>
          <a:xfrm>
            <a:off x="3225339" y="2467783"/>
            <a:ext cx="365700" cy="3657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7" name="Google Shape;177;g31e3085be09_0_65"/>
          <p:cNvSpPr/>
          <p:nvPr/>
        </p:nvSpPr>
        <p:spPr>
          <a:xfrm>
            <a:off x="1791855"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8" name="Google Shape;178;g31e3085be09_0_65"/>
          <p:cNvSpPr/>
          <p:nvPr/>
        </p:nvSpPr>
        <p:spPr>
          <a:xfrm>
            <a:off x="1433484"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79" name="Google Shape;179;g31e3085be09_0_65"/>
          <p:cNvSpPr/>
          <p:nvPr/>
        </p:nvSpPr>
        <p:spPr>
          <a:xfrm>
            <a:off x="6092307"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0" name="Google Shape;180;g31e3085be09_0_65"/>
          <p:cNvSpPr/>
          <p:nvPr/>
        </p:nvSpPr>
        <p:spPr>
          <a:xfrm>
            <a:off x="358371" y="2467783"/>
            <a:ext cx="365700" cy="3657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1" name="Google Shape;181;g31e3085be09_0_65"/>
          <p:cNvSpPr/>
          <p:nvPr/>
        </p:nvSpPr>
        <p:spPr>
          <a:xfrm>
            <a:off x="4658823"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2" name="Google Shape;182;g31e3085be09_0_65"/>
          <p:cNvSpPr/>
          <p:nvPr/>
        </p:nvSpPr>
        <p:spPr>
          <a:xfrm>
            <a:off x="1075113"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3" name="Google Shape;183;g31e3085be09_0_65"/>
          <p:cNvSpPr/>
          <p:nvPr/>
        </p:nvSpPr>
        <p:spPr>
          <a:xfrm>
            <a:off x="2508597"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4" name="Google Shape;184;g31e3085be09_0_65"/>
          <p:cNvSpPr/>
          <p:nvPr/>
        </p:nvSpPr>
        <p:spPr>
          <a:xfrm>
            <a:off x="716742" y="2467783"/>
            <a:ext cx="365700" cy="365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5" name="Google Shape;185;g31e3085be09_0_65"/>
          <p:cNvSpPr/>
          <p:nvPr/>
        </p:nvSpPr>
        <p:spPr>
          <a:xfrm>
            <a:off x="0"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6" name="Google Shape;186;g31e3085be09_0_65"/>
          <p:cNvSpPr/>
          <p:nvPr/>
        </p:nvSpPr>
        <p:spPr>
          <a:xfrm>
            <a:off x="5733936"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7" name="Google Shape;187;g31e3085be09_0_65"/>
          <p:cNvSpPr/>
          <p:nvPr/>
        </p:nvSpPr>
        <p:spPr>
          <a:xfrm>
            <a:off x="3942081" y="2467783"/>
            <a:ext cx="365700" cy="3657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8" name="Google Shape;188;g31e3085be09_0_65"/>
          <p:cNvSpPr/>
          <p:nvPr/>
        </p:nvSpPr>
        <p:spPr>
          <a:xfrm>
            <a:off x="11467872"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89" name="Google Shape;189;g31e3085be09_0_65"/>
          <p:cNvSpPr/>
          <p:nvPr/>
        </p:nvSpPr>
        <p:spPr>
          <a:xfrm>
            <a:off x="10751130"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0" name="Google Shape;190;g31e3085be09_0_65"/>
          <p:cNvSpPr/>
          <p:nvPr/>
        </p:nvSpPr>
        <p:spPr>
          <a:xfrm>
            <a:off x="11826240"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1" name="Google Shape;191;g31e3085be09_0_65"/>
          <p:cNvSpPr/>
          <p:nvPr/>
        </p:nvSpPr>
        <p:spPr>
          <a:xfrm>
            <a:off x="10034388"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2" name="Google Shape;192;g31e3085be09_0_65"/>
          <p:cNvSpPr/>
          <p:nvPr/>
        </p:nvSpPr>
        <p:spPr>
          <a:xfrm>
            <a:off x="9317646"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3" name="Google Shape;193;g31e3085be09_0_65"/>
          <p:cNvSpPr/>
          <p:nvPr/>
        </p:nvSpPr>
        <p:spPr>
          <a:xfrm>
            <a:off x="8600904"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4" name="Google Shape;194;g31e3085be09_0_65"/>
          <p:cNvSpPr/>
          <p:nvPr/>
        </p:nvSpPr>
        <p:spPr>
          <a:xfrm>
            <a:off x="9676017"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5" name="Google Shape;195;g31e3085be09_0_65"/>
          <p:cNvSpPr/>
          <p:nvPr/>
        </p:nvSpPr>
        <p:spPr>
          <a:xfrm>
            <a:off x="8242533"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6" name="Google Shape;196;g31e3085be09_0_65"/>
          <p:cNvSpPr/>
          <p:nvPr/>
        </p:nvSpPr>
        <p:spPr>
          <a:xfrm>
            <a:off x="7884162"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7" name="Google Shape;197;g31e3085be09_0_65"/>
          <p:cNvSpPr/>
          <p:nvPr/>
        </p:nvSpPr>
        <p:spPr>
          <a:xfrm>
            <a:off x="6809049"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8" name="Google Shape;198;g31e3085be09_0_65"/>
          <p:cNvSpPr/>
          <p:nvPr/>
        </p:nvSpPr>
        <p:spPr>
          <a:xfrm>
            <a:off x="11109501" y="2467783"/>
            <a:ext cx="365700" cy="3657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199" name="Google Shape;199;g31e3085be09_0_65"/>
          <p:cNvSpPr/>
          <p:nvPr/>
        </p:nvSpPr>
        <p:spPr>
          <a:xfrm>
            <a:off x="7525791"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200" name="Google Shape;200;g31e3085be09_0_65"/>
          <p:cNvSpPr/>
          <p:nvPr/>
        </p:nvSpPr>
        <p:spPr>
          <a:xfrm>
            <a:off x="8959275" y="2467783"/>
            <a:ext cx="365700" cy="3657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201" name="Google Shape;201;g31e3085be09_0_65"/>
          <p:cNvSpPr/>
          <p:nvPr/>
        </p:nvSpPr>
        <p:spPr>
          <a:xfrm>
            <a:off x="7167420" y="2467783"/>
            <a:ext cx="365700" cy="3657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202" name="Google Shape;202;g31e3085be09_0_65"/>
          <p:cNvSpPr/>
          <p:nvPr/>
        </p:nvSpPr>
        <p:spPr>
          <a:xfrm>
            <a:off x="6450678" y="2467783"/>
            <a:ext cx="365700" cy="3657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203" name="Google Shape;203;g31e3085be09_0_65"/>
          <p:cNvSpPr/>
          <p:nvPr/>
        </p:nvSpPr>
        <p:spPr>
          <a:xfrm>
            <a:off x="10392759" y="2467783"/>
            <a:ext cx="365700" cy="3657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Gill Sans"/>
              <a:ea typeface="Gill Sans"/>
              <a:cs typeface="Gill Sans"/>
              <a:sym typeface="Gill Sans"/>
            </a:endParaRPr>
          </a:p>
        </p:txBody>
      </p:sp>
      <p:sp>
        <p:nvSpPr>
          <p:cNvPr id="204" name="Google Shape;204;g31e3085be09_0_65"/>
          <p:cNvSpPr txBox="1"/>
          <p:nvPr>
            <p:ph idx="1" type="body"/>
          </p:nvPr>
        </p:nvSpPr>
        <p:spPr>
          <a:xfrm>
            <a:off x="956168" y="4922388"/>
            <a:ext cx="2177100" cy="566400"/>
          </a:xfrm>
          <a:prstGeom prst="rect">
            <a:avLst/>
          </a:prstGeom>
          <a:noFill/>
          <a:ln>
            <a:noFill/>
          </a:ln>
        </p:spPr>
        <p:txBody>
          <a:bodyPr anchorCtr="0" anchor="t" bIns="45700" lIns="0" spcFirstLastPara="1" rIns="91425" wrap="square" tIns="45700">
            <a:noAutofit/>
          </a:bodyPr>
          <a:lstStyle>
            <a:lvl1pPr indent="-228600" lvl="0" marL="457200" algn="ctr">
              <a:lnSpc>
                <a:spcPct val="10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205" name="Google Shape;205;g31e3085be09_0_65"/>
          <p:cNvSpPr/>
          <p:nvPr>
            <p:ph idx="2" type="clipArt"/>
          </p:nvPr>
        </p:nvSpPr>
        <p:spPr>
          <a:xfrm>
            <a:off x="1668302" y="3911001"/>
            <a:ext cx="747300" cy="747300"/>
          </a:xfrm>
          <a:prstGeom prst="rect">
            <a:avLst/>
          </a:prstGeom>
          <a:noFill/>
          <a:ln>
            <a:noFill/>
          </a:ln>
        </p:spPr>
      </p:sp>
      <p:sp>
        <p:nvSpPr>
          <p:cNvPr id="206" name="Google Shape;206;g31e3085be09_0_65"/>
          <p:cNvSpPr txBox="1"/>
          <p:nvPr>
            <p:ph idx="3" type="body"/>
          </p:nvPr>
        </p:nvSpPr>
        <p:spPr>
          <a:xfrm>
            <a:off x="4969746" y="4922388"/>
            <a:ext cx="2177100" cy="566400"/>
          </a:xfrm>
          <a:prstGeom prst="rect">
            <a:avLst/>
          </a:prstGeom>
          <a:noFill/>
          <a:ln>
            <a:noFill/>
          </a:ln>
        </p:spPr>
        <p:txBody>
          <a:bodyPr anchorCtr="0" anchor="t" bIns="45700" lIns="0" spcFirstLastPara="1" rIns="91425" wrap="square" tIns="45700">
            <a:noAutofit/>
          </a:bodyPr>
          <a:lstStyle>
            <a:lvl1pPr indent="-228600" lvl="0" marL="457200" algn="ctr">
              <a:lnSpc>
                <a:spcPct val="10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207" name="Google Shape;207;g31e3085be09_0_65"/>
          <p:cNvSpPr/>
          <p:nvPr>
            <p:ph idx="4" type="clipArt"/>
          </p:nvPr>
        </p:nvSpPr>
        <p:spPr>
          <a:xfrm>
            <a:off x="5681880" y="3911001"/>
            <a:ext cx="747300" cy="747300"/>
          </a:xfrm>
          <a:prstGeom prst="rect">
            <a:avLst/>
          </a:prstGeom>
          <a:noFill/>
          <a:ln>
            <a:noFill/>
          </a:ln>
        </p:spPr>
      </p:sp>
      <p:sp>
        <p:nvSpPr>
          <p:cNvPr id="208" name="Google Shape;208;g31e3085be09_0_65"/>
          <p:cNvSpPr txBox="1"/>
          <p:nvPr>
            <p:ph idx="5" type="body"/>
          </p:nvPr>
        </p:nvSpPr>
        <p:spPr>
          <a:xfrm>
            <a:off x="9050970" y="4922388"/>
            <a:ext cx="2177100" cy="566400"/>
          </a:xfrm>
          <a:prstGeom prst="rect">
            <a:avLst/>
          </a:prstGeom>
          <a:noFill/>
          <a:ln>
            <a:noFill/>
          </a:ln>
        </p:spPr>
        <p:txBody>
          <a:bodyPr anchorCtr="0" anchor="t" bIns="45700" lIns="0" spcFirstLastPara="1" rIns="91425" wrap="square" tIns="45700">
            <a:noAutofit/>
          </a:bodyPr>
          <a:lstStyle>
            <a:lvl1pPr indent="-228600" lvl="0" marL="457200" algn="ctr">
              <a:lnSpc>
                <a:spcPct val="100000"/>
              </a:lnSpc>
              <a:spcBef>
                <a:spcPts val="1000"/>
              </a:spcBef>
              <a:spcAft>
                <a:spcPts val="0"/>
              </a:spcAft>
              <a:buClr>
                <a:schemeClr val="lt1"/>
              </a:buClr>
              <a:buSzPts val="1600"/>
              <a:buNone/>
              <a:defRPr sz="1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sz="2000">
                <a:solidFill>
                  <a:schemeClr val="lt1"/>
                </a:solidFill>
              </a:defRPr>
            </a:lvl2pPr>
            <a:lvl3pPr indent="-228600" lvl="2" marL="1371600" algn="l">
              <a:lnSpc>
                <a:spcPct val="90000"/>
              </a:lnSpc>
              <a:spcBef>
                <a:spcPts val="500"/>
              </a:spcBef>
              <a:spcAft>
                <a:spcPts val="0"/>
              </a:spcAft>
              <a:buClr>
                <a:schemeClr val="lt1"/>
              </a:buClr>
              <a:buSzPts val="1800"/>
              <a:buNone/>
              <a:defRPr sz="1800">
                <a:solidFill>
                  <a:schemeClr val="lt1"/>
                </a:solidFill>
              </a:defRPr>
            </a:lvl3pPr>
            <a:lvl4pPr indent="-228600" lvl="3" marL="1828800" algn="l">
              <a:lnSpc>
                <a:spcPct val="90000"/>
              </a:lnSpc>
              <a:spcBef>
                <a:spcPts val="500"/>
              </a:spcBef>
              <a:spcAft>
                <a:spcPts val="0"/>
              </a:spcAft>
              <a:buClr>
                <a:schemeClr val="lt1"/>
              </a:buClr>
              <a:buSzPts val="1600"/>
              <a:buNone/>
              <a:defRPr sz="1600">
                <a:solidFill>
                  <a:schemeClr val="lt1"/>
                </a:solidFill>
              </a:defRPr>
            </a:lvl4pPr>
            <a:lvl5pPr indent="-228600" lvl="4" marL="2286000" algn="l">
              <a:lnSpc>
                <a:spcPct val="90000"/>
              </a:lnSpc>
              <a:spcBef>
                <a:spcPts val="500"/>
              </a:spcBef>
              <a:spcAft>
                <a:spcPts val="0"/>
              </a:spcAft>
              <a:buClr>
                <a:schemeClr val="lt1"/>
              </a:buClr>
              <a:buSzPts val="1600"/>
              <a:buNone/>
              <a:defRPr sz="1600">
                <a:solidFill>
                  <a:schemeClr val="lt1"/>
                </a:solidFill>
              </a:defRPr>
            </a:lvl5pPr>
            <a:lvl6pPr indent="-228600" lvl="5" marL="2743200" algn="l">
              <a:lnSpc>
                <a:spcPct val="90000"/>
              </a:lnSpc>
              <a:spcBef>
                <a:spcPts val="500"/>
              </a:spcBef>
              <a:spcAft>
                <a:spcPts val="0"/>
              </a:spcAft>
              <a:buClr>
                <a:schemeClr val="lt1"/>
              </a:buClr>
              <a:buSzPts val="1600"/>
              <a:buNone/>
              <a:defRPr sz="1600">
                <a:solidFill>
                  <a:schemeClr val="lt1"/>
                </a:solidFill>
              </a:defRPr>
            </a:lvl6pPr>
            <a:lvl7pPr indent="-228600" lvl="6" marL="3200400" algn="l">
              <a:lnSpc>
                <a:spcPct val="90000"/>
              </a:lnSpc>
              <a:spcBef>
                <a:spcPts val="500"/>
              </a:spcBef>
              <a:spcAft>
                <a:spcPts val="0"/>
              </a:spcAft>
              <a:buClr>
                <a:schemeClr val="lt1"/>
              </a:buClr>
              <a:buSzPts val="1600"/>
              <a:buNone/>
              <a:defRPr sz="1600">
                <a:solidFill>
                  <a:schemeClr val="lt1"/>
                </a:solidFill>
              </a:defRPr>
            </a:lvl7pPr>
            <a:lvl8pPr indent="-228600" lvl="7" marL="3657600" algn="l">
              <a:lnSpc>
                <a:spcPct val="90000"/>
              </a:lnSpc>
              <a:spcBef>
                <a:spcPts val="500"/>
              </a:spcBef>
              <a:spcAft>
                <a:spcPts val="0"/>
              </a:spcAft>
              <a:buClr>
                <a:schemeClr val="lt1"/>
              </a:buClr>
              <a:buSzPts val="1600"/>
              <a:buNone/>
              <a:defRPr sz="1600">
                <a:solidFill>
                  <a:schemeClr val="lt1"/>
                </a:solidFill>
              </a:defRPr>
            </a:lvl8pPr>
            <a:lvl9pPr indent="-228600" lvl="8" marL="4114800" algn="l">
              <a:lnSpc>
                <a:spcPct val="90000"/>
              </a:lnSpc>
              <a:spcBef>
                <a:spcPts val="500"/>
              </a:spcBef>
              <a:spcAft>
                <a:spcPts val="0"/>
              </a:spcAft>
              <a:buClr>
                <a:schemeClr val="lt1"/>
              </a:buClr>
              <a:buSzPts val="1600"/>
              <a:buNone/>
              <a:defRPr sz="1600">
                <a:solidFill>
                  <a:schemeClr val="lt1"/>
                </a:solidFill>
              </a:defRPr>
            </a:lvl9pPr>
          </a:lstStyle>
          <a:p/>
        </p:txBody>
      </p:sp>
      <p:sp>
        <p:nvSpPr>
          <p:cNvPr id="209" name="Google Shape;209;g31e3085be09_0_65"/>
          <p:cNvSpPr/>
          <p:nvPr>
            <p:ph idx="6" type="clipArt"/>
          </p:nvPr>
        </p:nvSpPr>
        <p:spPr>
          <a:xfrm>
            <a:off x="9763104" y="3911001"/>
            <a:ext cx="747300" cy="7473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wo Content" type="twoObj">
  <p:cSld name="TWO_OBJECTS">
    <p:spTree>
      <p:nvGrpSpPr>
        <p:cNvPr id="210" name="Shape 210"/>
        <p:cNvGrpSpPr/>
        <p:nvPr/>
      </p:nvGrpSpPr>
      <p:grpSpPr>
        <a:xfrm>
          <a:off x="0" y="0"/>
          <a:ext cx="0" cy="0"/>
          <a:chOff x="0" y="0"/>
          <a:chExt cx="0" cy="0"/>
        </a:xfrm>
      </p:grpSpPr>
      <p:pic>
        <p:nvPicPr>
          <p:cNvPr descr="A white background with black and white clouds&#10;&#10;Description automatically generated" id="211" name="Google Shape;211;g31e3085be09_0_11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12" name="Google Shape;212;g31e3085be09_0_110"/>
          <p:cNvSpPr txBox="1"/>
          <p:nvPr>
            <p:ph type="title"/>
          </p:nvPr>
        </p:nvSpPr>
        <p:spPr>
          <a:xfrm>
            <a:off x="2329132" y="365125"/>
            <a:ext cx="9024600" cy="132570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g31e3085be09_0_110"/>
          <p:cNvSpPr txBox="1"/>
          <p:nvPr>
            <p:ph idx="1" type="body"/>
          </p:nvPr>
        </p:nvSpPr>
        <p:spPr>
          <a:xfrm>
            <a:off x="2629617" y="1825625"/>
            <a:ext cx="41148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14" name="Google Shape;214;g31e3085be09_0_110"/>
          <p:cNvSpPr txBox="1"/>
          <p:nvPr>
            <p:ph idx="2" type="body"/>
          </p:nvPr>
        </p:nvSpPr>
        <p:spPr>
          <a:xfrm>
            <a:off x="7134044" y="1825625"/>
            <a:ext cx="40299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215" name="Google Shape;215;g31e3085be09_0_11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sz="1800">
                <a:solidFill>
                  <a:schemeClr val="l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16" name="Google Shape;216;g31e3085be09_0_11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sz="1800">
                <a:solidFill>
                  <a:schemeClr val="lt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17" name="Google Shape;217;g31e3085be09_0_11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200"/>
              <a:buFont typeface="Arial"/>
              <a:buNone/>
              <a:defRPr b="0" i="0" sz="18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8" name="Shape 218"/>
        <p:cNvGrpSpPr/>
        <p:nvPr/>
      </p:nvGrpSpPr>
      <p:grpSpPr>
        <a:xfrm>
          <a:off x="0" y="0"/>
          <a:ext cx="0" cy="0"/>
          <a:chOff x="0" y="0"/>
          <a:chExt cx="0" cy="0"/>
        </a:xfrm>
      </p:grpSpPr>
      <p:sp>
        <p:nvSpPr>
          <p:cNvPr id="219" name="Google Shape;219;g31e3085be09_0_1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g31e3085be09_0_1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g31e3085be09_0_1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g31e3085be09_0_1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223" name="Shape 223"/>
        <p:cNvGrpSpPr/>
        <p:nvPr/>
      </p:nvGrpSpPr>
      <p:grpSpPr>
        <a:xfrm>
          <a:off x="0" y="0"/>
          <a:ext cx="0" cy="0"/>
          <a:chOff x="0" y="0"/>
          <a:chExt cx="0" cy="0"/>
        </a:xfrm>
      </p:grpSpPr>
      <p:sp>
        <p:nvSpPr>
          <p:cNvPr id="224" name="Google Shape;224;g31e3085be09_0_123"/>
          <p:cNvSpPr txBox="1"/>
          <p:nvPr>
            <p:ph type="title"/>
          </p:nvPr>
        </p:nvSpPr>
        <p:spPr>
          <a:xfrm>
            <a:off x="432000" y="432000"/>
            <a:ext cx="11340000" cy="432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3F3F"/>
              </a:buClr>
              <a:buSzPts val="4400"/>
              <a:buFont typeface="Calibri"/>
              <a:buNone/>
              <a:defRPr>
                <a:solidFill>
                  <a:srgbClr val="3F3F3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g31e3085be09_0_123"/>
          <p:cNvSpPr txBox="1"/>
          <p:nvPr>
            <p:ph idx="1" type="body"/>
          </p:nvPr>
        </p:nvSpPr>
        <p:spPr>
          <a:xfrm>
            <a:off x="431800" y="1008000"/>
            <a:ext cx="11339400" cy="360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228600" lvl="1" marL="914400" algn="l">
              <a:lnSpc>
                <a:spcPct val="90000"/>
              </a:lnSpc>
              <a:spcBef>
                <a:spcPts val="500"/>
              </a:spcBef>
              <a:spcAft>
                <a:spcPts val="0"/>
              </a:spcAft>
              <a:buClr>
                <a:schemeClr val="dk1"/>
              </a:buClr>
              <a:buSzPts val="2400"/>
              <a:buNone/>
              <a:defRPr/>
            </a:lvl2pPr>
            <a:lvl3pPr indent="-228600" lvl="2" marL="1371600" algn="l">
              <a:lnSpc>
                <a:spcPct val="90000"/>
              </a:lnSpc>
              <a:spcBef>
                <a:spcPts val="500"/>
              </a:spcBef>
              <a:spcAft>
                <a:spcPts val="0"/>
              </a:spcAft>
              <a:buClr>
                <a:schemeClr val="dk1"/>
              </a:buClr>
              <a:buSzPts val="2000"/>
              <a:buNone/>
              <a:defRPr/>
            </a:lvl3pPr>
            <a:lvl4pPr indent="-228600" lvl="3" marL="1828800" algn="l">
              <a:lnSpc>
                <a:spcPct val="90000"/>
              </a:lnSpc>
              <a:spcBef>
                <a:spcPts val="500"/>
              </a:spcBef>
              <a:spcAft>
                <a:spcPts val="0"/>
              </a:spcAft>
              <a:buClr>
                <a:schemeClr val="dk1"/>
              </a:buClr>
              <a:buSzPts val="1800"/>
              <a:buNone/>
              <a:defRPr/>
            </a:lvl4pPr>
            <a:lvl5pPr indent="-228600" lvl="4" marL="2286000" algn="l">
              <a:lnSpc>
                <a:spcPct val="90000"/>
              </a:lnSpc>
              <a:spcBef>
                <a:spcPts val="500"/>
              </a:spcBef>
              <a:spcAft>
                <a:spcPts val="0"/>
              </a:spcAft>
              <a:buClr>
                <a:schemeClr val="dk1"/>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6" name="Google Shape;226;g31e3085be09_0_123"/>
          <p:cNvSpPr txBox="1"/>
          <p:nvPr>
            <p:ph idx="2" type="body"/>
          </p:nvPr>
        </p:nvSpPr>
        <p:spPr>
          <a:xfrm>
            <a:off x="432000" y="1512000"/>
            <a:ext cx="3600000" cy="46794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rgbClr val="3F3F3F"/>
              </a:buClr>
              <a:buSzPts val="2800"/>
              <a:buChar char="•"/>
              <a:defRPr>
                <a:solidFill>
                  <a:srgbClr val="3F3F3F"/>
                </a:solidFill>
              </a:defRPr>
            </a:lvl1pPr>
            <a:lvl2pPr indent="-381000" lvl="1" marL="914400" algn="l">
              <a:lnSpc>
                <a:spcPct val="90000"/>
              </a:lnSpc>
              <a:spcBef>
                <a:spcPts val="500"/>
              </a:spcBef>
              <a:spcAft>
                <a:spcPts val="0"/>
              </a:spcAft>
              <a:buClr>
                <a:srgbClr val="3F3F3F"/>
              </a:buClr>
              <a:buSzPts val="2400"/>
              <a:buChar char="–"/>
              <a:defRPr>
                <a:solidFill>
                  <a:srgbClr val="3F3F3F"/>
                </a:solidFill>
              </a:defRPr>
            </a:lvl2pPr>
            <a:lvl3pPr indent="-355600" lvl="2" marL="1371600" algn="l">
              <a:lnSpc>
                <a:spcPct val="90000"/>
              </a:lnSpc>
              <a:spcBef>
                <a:spcPts val="500"/>
              </a:spcBef>
              <a:spcAft>
                <a:spcPts val="0"/>
              </a:spcAft>
              <a:buClr>
                <a:srgbClr val="3F3F3F"/>
              </a:buClr>
              <a:buSzPts val="2000"/>
              <a:buChar char="•"/>
              <a:defRPr>
                <a:solidFill>
                  <a:srgbClr val="3F3F3F"/>
                </a:solidFill>
              </a:defRPr>
            </a:lvl3pPr>
            <a:lvl4pPr indent="-342900" lvl="3" marL="1828800" algn="l">
              <a:lnSpc>
                <a:spcPct val="90000"/>
              </a:lnSpc>
              <a:spcBef>
                <a:spcPts val="500"/>
              </a:spcBef>
              <a:spcAft>
                <a:spcPts val="0"/>
              </a:spcAft>
              <a:buClr>
                <a:srgbClr val="3F3F3F"/>
              </a:buClr>
              <a:buSzPts val="1800"/>
              <a:buChar char="–"/>
              <a:defRPr>
                <a:solidFill>
                  <a:srgbClr val="3F3F3F"/>
                </a:solidFill>
              </a:defRPr>
            </a:lvl4pPr>
            <a:lvl5pPr indent="-342900" lvl="4" marL="2286000" algn="l">
              <a:lnSpc>
                <a:spcPct val="90000"/>
              </a:lnSpc>
              <a:spcBef>
                <a:spcPts val="500"/>
              </a:spcBef>
              <a:spcAft>
                <a:spcPts val="0"/>
              </a:spcAft>
              <a:buClr>
                <a:srgbClr val="3F3F3F"/>
              </a:buClr>
              <a:buSzPts val="18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g31e3085be09_0_123"/>
          <p:cNvSpPr txBox="1"/>
          <p:nvPr>
            <p:ph idx="3" type="body"/>
          </p:nvPr>
        </p:nvSpPr>
        <p:spPr>
          <a:xfrm>
            <a:off x="4301550" y="1511476"/>
            <a:ext cx="3600600" cy="46791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g31e3085be09_0_123"/>
          <p:cNvSpPr txBox="1"/>
          <p:nvPr>
            <p:ph idx="4" type="body"/>
          </p:nvPr>
        </p:nvSpPr>
        <p:spPr>
          <a:xfrm>
            <a:off x="8171550" y="1511475"/>
            <a:ext cx="3600600" cy="4679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g31e3085be09_0_12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g31e3085be09_0_1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5" name="Shape 235"/>
        <p:cNvGrpSpPr/>
        <p:nvPr/>
      </p:nvGrpSpPr>
      <p:grpSpPr>
        <a:xfrm>
          <a:off x="0" y="0"/>
          <a:ext cx="0" cy="0"/>
          <a:chOff x="0" y="0"/>
          <a:chExt cx="0" cy="0"/>
        </a:xfrm>
      </p:grpSpPr>
      <p:pic>
        <p:nvPicPr>
          <p:cNvPr id="236" name="Google Shape;236;g2ccd329eddf_1_286"/>
          <p:cNvPicPr preferRelativeResize="0"/>
          <p:nvPr/>
        </p:nvPicPr>
        <p:blipFill rotWithShape="1">
          <a:blip r:embed="rId2">
            <a:alphaModFix amt="8000"/>
          </a:blip>
          <a:srcRect b="0" l="0" r="0" t="0"/>
          <a:stretch/>
        </p:blipFill>
        <p:spPr>
          <a:xfrm>
            <a:off x="-5273083" y="-1369600"/>
            <a:ext cx="11915601" cy="11915601"/>
          </a:xfrm>
          <a:prstGeom prst="rect">
            <a:avLst/>
          </a:prstGeom>
          <a:noFill/>
          <a:ln>
            <a:noFill/>
          </a:ln>
        </p:spPr>
      </p:pic>
      <p:sp>
        <p:nvSpPr>
          <p:cNvPr id="237" name="Google Shape;237;g2ccd329eddf_1_286"/>
          <p:cNvSpPr txBox="1"/>
          <p:nvPr>
            <p:ph type="title"/>
          </p:nvPr>
        </p:nvSpPr>
        <p:spPr>
          <a:xfrm>
            <a:off x="415600" y="2885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297"/>
              </a:buClr>
              <a:buSzPts val="5900"/>
              <a:buFont typeface="Lato Black"/>
              <a:buNone/>
              <a:defRPr sz="5900">
                <a:solidFill>
                  <a:srgbClr val="007297"/>
                </a:solidFill>
                <a:latin typeface="Lato Black"/>
                <a:ea typeface="Lato Black"/>
                <a:cs typeface="Lato Black"/>
                <a:sym typeface="Lato Black"/>
              </a:defRPr>
            </a:lvl1pPr>
            <a:lvl2pPr lvl="1"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2pPr>
            <a:lvl3pPr lvl="2"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3pPr>
            <a:lvl4pPr lvl="3"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4pPr>
            <a:lvl5pPr lvl="4"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5pPr>
            <a:lvl6pPr lvl="5"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6pPr>
            <a:lvl7pPr lvl="6"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7pPr>
            <a:lvl8pPr lvl="7"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8pPr>
            <a:lvl9pPr lvl="8" algn="l">
              <a:lnSpc>
                <a:spcPct val="100000"/>
              </a:lnSpc>
              <a:spcBef>
                <a:spcPts val="0"/>
              </a:spcBef>
              <a:spcAft>
                <a:spcPts val="0"/>
              </a:spcAft>
              <a:buClr>
                <a:srgbClr val="347496"/>
              </a:buClr>
              <a:buSzPts val="5900"/>
              <a:buFont typeface="Lato Black"/>
              <a:buNone/>
              <a:defRPr sz="5900">
                <a:solidFill>
                  <a:srgbClr val="347496"/>
                </a:solidFill>
                <a:highlight>
                  <a:srgbClr val="F4E37A"/>
                </a:highlight>
                <a:latin typeface="Lato Black"/>
                <a:ea typeface="Lato Black"/>
                <a:cs typeface="Lato Black"/>
                <a:sym typeface="Lato Black"/>
              </a:defRPr>
            </a:lvl9pPr>
          </a:lstStyle>
          <a:p/>
        </p:txBody>
      </p:sp>
      <p:sp>
        <p:nvSpPr>
          <p:cNvPr id="238" name="Google Shape;238;g2ccd329eddf_1_286"/>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Clr>
                <a:srgbClr val="000000"/>
              </a:buClr>
              <a:buSzPts val="2400"/>
              <a:buFont typeface="Lato"/>
              <a:buChar char="●"/>
              <a:defRPr b="1">
                <a:solidFill>
                  <a:srgbClr val="000000"/>
                </a:solidFill>
                <a:latin typeface="Lato"/>
                <a:ea typeface="Lato"/>
                <a:cs typeface="Lato"/>
                <a:sym typeface="Lato"/>
              </a:defRPr>
            </a:lvl1pPr>
            <a:lvl2pPr indent="-349250" lvl="1" marL="9144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2pPr>
            <a:lvl3pPr indent="-349250" lvl="2" marL="13716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3pPr>
            <a:lvl4pPr indent="-349250" lvl="3" marL="18288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4pPr>
            <a:lvl5pPr indent="-349250" lvl="4" marL="22860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5pPr>
            <a:lvl6pPr indent="-349250" lvl="5" marL="27432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6pPr>
            <a:lvl7pPr indent="-349250" lvl="6" marL="32004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7pPr>
            <a:lvl8pPr indent="-349250" lvl="7" marL="36576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8pPr>
            <a:lvl9pPr indent="-349250" lvl="8" marL="4114800" algn="l">
              <a:lnSpc>
                <a:spcPct val="115000"/>
              </a:lnSpc>
              <a:spcBef>
                <a:spcPts val="0"/>
              </a:spcBef>
              <a:spcAft>
                <a:spcPts val="0"/>
              </a:spcAft>
              <a:buClr>
                <a:srgbClr val="000000"/>
              </a:buClr>
              <a:buSzPts val="1900"/>
              <a:buFont typeface="Lato"/>
              <a:buChar char="■"/>
              <a:defRPr b="1">
                <a:solidFill>
                  <a:srgbClr val="000000"/>
                </a:solidFill>
                <a:latin typeface="Lato"/>
                <a:ea typeface="Lato"/>
                <a:cs typeface="Lato"/>
                <a:sym typeface="Lato"/>
              </a:defRPr>
            </a:lvl9pPr>
          </a:lstStyle>
          <a:p/>
        </p:txBody>
      </p:sp>
      <p:sp>
        <p:nvSpPr>
          <p:cNvPr id="239" name="Google Shape;239;g2ccd329eddf_1_28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40" name="Google Shape;240;g2ccd329eddf_1_286"/>
          <p:cNvPicPr preferRelativeResize="0"/>
          <p:nvPr/>
        </p:nvPicPr>
        <p:blipFill rotWithShape="1">
          <a:blip r:embed="rId3">
            <a:alphaModFix/>
          </a:blip>
          <a:srcRect b="0" l="0" r="0" t="0"/>
          <a:stretch/>
        </p:blipFill>
        <p:spPr>
          <a:xfrm>
            <a:off x="101600" y="6231600"/>
            <a:ext cx="1166222" cy="5248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1" name="Shape 241"/>
        <p:cNvGrpSpPr/>
        <p:nvPr/>
      </p:nvGrpSpPr>
      <p:grpSpPr>
        <a:xfrm>
          <a:off x="0" y="0"/>
          <a:ext cx="0" cy="0"/>
          <a:chOff x="0" y="0"/>
          <a:chExt cx="0" cy="0"/>
        </a:xfrm>
      </p:grpSpPr>
      <p:sp>
        <p:nvSpPr>
          <p:cNvPr id="242" name="Google Shape;242;g2ccd329eddf_1_282"/>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Font typeface="Lato Black"/>
              <a:buNone/>
              <a:defRPr sz="6900">
                <a:latin typeface="Lato Black"/>
                <a:ea typeface="Lato Black"/>
                <a:cs typeface="Lato Black"/>
                <a:sym typeface="Lato Black"/>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243" name="Google Shape;243;g2ccd329eddf_1_282"/>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Font typeface="Lato"/>
              <a:buNone/>
              <a:defRPr b="1" sz="3700">
                <a:latin typeface="Lato"/>
                <a:ea typeface="Lato"/>
                <a:cs typeface="Lato"/>
                <a:sym typeface="Lato"/>
              </a:defRPr>
            </a:lvl1pPr>
            <a:lvl2pPr lvl="1" algn="ctr">
              <a:lnSpc>
                <a:spcPct val="100000"/>
              </a:lnSpc>
              <a:spcBef>
                <a:spcPts val="0"/>
              </a:spcBef>
              <a:spcAft>
                <a:spcPts val="0"/>
              </a:spcAft>
              <a:buSzPts val="3700"/>
              <a:buFont typeface="Lato"/>
              <a:buNone/>
              <a:defRPr b="1" sz="3700">
                <a:latin typeface="Lato"/>
                <a:ea typeface="Lato"/>
                <a:cs typeface="Lato"/>
                <a:sym typeface="Lato"/>
              </a:defRPr>
            </a:lvl2pPr>
            <a:lvl3pPr lvl="2" algn="ctr">
              <a:lnSpc>
                <a:spcPct val="100000"/>
              </a:lnSpc>
              <a:spcBef>
                <a:spcPts val="0"/>
              </a:spcBef>
              <a:spcAft>
                <a:spcPts val="0"/>
              </a:spcAft>
              <a:buSzPts val="3700"/>
              <a:buFont typeface="Lato"/>
              <a:buNone/>
              <a:defRPr b="1" sz="3700">
                <a:latin typeface="Lato"/>
                <a:ea typeface="Lato"/>
                <a:cs typeface="Lato"/>
                <a:sym typeface="Lato"/>
              </a:defRPr>
            </a:lvl3pPr>
            <a:lvl4pPr lvl="3" algn="ctr">
              <a:lnSpc>
                <a:spcPct val="100000"/>
              </a:lnSpc>
              <a:spcBef>
                <a:spcPts val="0"/>
              </a:spcBef>
              <a:spcAft>
                <a:spcPts val="0"/>
              </a:spcAft>
              <a:buSzPts val="3700"/>
              <a:buFont typeface="Lato"/>
              <a:buNone/>
              <a:defRPr b="1" sz="3700">
                <a:latin typeface="Lato"/>
                <a:ea typeface="Lato"/>
                <a:cs typeface="Lato"/>
                <a:sym typeface="Lato"/>
              </a:defRPr>
            </a:lvl4pPr>
            <a:lvl5pPr lvl="4" algn="ctr">
              <a:lnSpc>
                <a:spcPct val="100000"/>
              </a:lnSpc>
              <a:spcBef>
                <a:spcPts val="0"/>
              </a:spcBef>
              <a:spcAft>
                <a:spcPts val="0"/>
              </a:spcAft>
              <a:buSzPts val="3700"/>
              <a:buFont typeface="Lato"/>
              <a:buNone/>
              <a:defRPr b="1" sz="3700">
                <a:latin typeface="Lato"/>
                <a:ea typeface="Lato"/>
                <a:cs typeface="Lato"/>
                <a:sym typeface="Lato"/>
              </a:defRPr>
            </a:lvl5pPr>
            <a:lvl6pPr lvl="5" algn="ctr">
              <a:lnSpc>
                <a:spcPct val="100000"/>
              </a:lnSpc>
              <a:spcBef>
                <a:spcPts val="0"/>
              </a:spcBef>
              <a:spcAft>
                <a:spcPts val="0"/>
              </a:spcAft>
              <a:buSzPts val="3700"/>
              <a:buFont typeface="Lato"/>
              <a:buNone/>
              <a:defRPr b="1" sz="3700">
                <a:latin typeface="Lato"/>
                <a:ea typeface="Lato"/>
                <a:cs typeface="Lato"/>
                <a:sym typeface="Lato"/>
              </a:defRPr>
            </a:lvl6pPr>
            <a:lvl7pPr lvl="6" algn="ctr">
              <a:lnSpc>
                <a:spcPct val="100000"/>
              </a:lnSpc>
              <a:spcBef>
                <a:spcPts val="0"/>
              </a:spcBef>
              <a:spcAft>
                <a:spcPts val="0"/>
              </a:spcAft>
              <a:buSzPts val="3700"/>
              <a:buFont typeface="Lato"/>
              <a:buNone/>
              <a:defRPr b="1" sz="3700">
                <a:latin typeface="Lato"/>
                <a:ea typeface="Lato"/>
                <a:cs typeface="Lato"/>
                <a:sym typeface="Lato"/>
              </a:defRPr>
            </a:lvl7pPr>
            <a:lvl8pPr lvl="7" algn="ctr">
              <a:lnSpc>
                <a:spcPct val="100000"/>
              </a:lnSpc>
              <a:spcBef>
                <a:spcPts val="0"/>
              </a:spcBef>
              <a:spcAft>
                <a:spcPts val="0"/>
              </a:spcAft>
              <a:buSzPts val="3700"/>
              <a:buFont typeface="Lato"/>
              <a:buNone/>
              <a:defRPr b="1" sz="3700">
                <a:latin typeface="Lato"/>
                <a:ea typeface="Lato"/>
                <a:cs typeface="Lato"/>
                <a:sym typeface="Lato"/>
              </a:defRPr>
            </a:lvl8pPr>
            <a:lvl9pPr lvl="8" algn="ctr">
              <a:lnSpc>
                <a:spcPct val="100000"/>
              </a:lnSpc>
              <a:spcBef>
                <a:spcPts val="0"/>
              </a:spcBef>
              <a:spcAft>
                <a:spcPts val="0"/>
              </a:spcAft>
              <a:buSzPts val="3700"/>
              <a:buFont typeface="Lato"/>
              <a:buNone/>
              <a:defRPr b="1" sz="3700">
                <a:latin typeface="Lato"/>
                <a:ea typeface="Lato"/>
                <a:cs typeface="Lato"/>
                <a:sym typeface="Lato"/>
              </a:defRPr>
            </a:lvl9pPr>
          </a:lstStyle>
          <a:p/>
        </p:txBody>
      </p:sp>
      <p:sp>
        <p:nvSpPr>
          <p:cNvPr id="244" name="Google Shape;244;g2ccd329eddf_1_28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5" name="Shape 245"/>
        <p:cNvGrpSpPr/>
        <p:nvPr/>
      </p:nvGrpSpPr>
      <p:grpSpPr>
        <a:xfrm>
          <a:off x="0" y="0"/>
          <a:ext cx="0" cy="0"/>
          <a:chOff x="0" y="0"/>
          <a:chExt cx="0" cy="0"/>
        </a:xfrm>
      </p:grpSpPr>
      <p:sp>
        <p:nvSpPr>
          <p:cNvPr id="246" name="Google Shape;246;g2ccd329eddf_1_292"/>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247" name="Google Shape;247;g2ccd329eddf_1_292"/>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5" name="Shape 25"/>
        <p:cNvGrpSpPr/>
        <p:nvPr/>
      </p:nvGrpSpPr>
      <p:grpSpPr>
        <a:xfrm>
          <a:off x="0" y="0"/>
          <a:ext cx="0" cy="0"/>
          <a:chOff x="0" y="0"/>
          <a:chExt cx="0" cy="0"/>
        </a:xfrm>
      </p:grpSpPr>
      <p:sp>
        <p:nvSpPr>
          <p:cNvPr id="26" name="Google Shape;26;p41"/>
          <p:cNvSpPr txBox="1"/>
          <p:nvPr>
            <p:ph type="title"/>
          </p:nvPr>
        </p:nvSpPr>
        <p:spPr>
          <a:xfrm>
            <a:off x="609600" y="273050"/>
            <a:ext cx="4011300" cy="11622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27" name="Google Shape;27;p41"/>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41"/>
          <p:cNvSpPr txBox="1"/>
          <p:nvPr>
            <p:ph idx="2" type="body"/>
          </p:nvPr>
        </p:nvSpPr>
        <p:spPr>
          <a:xfrm>
            <a:off x="609600" y="1435100"/>
            <a:ext cx="4011300" cy="46911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29" name="Google Shape;29;p41"/>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41"/>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4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8" name="Shape 248"/>
        <p:cNvGrpSpPr/>
        <p:nvPr/>
      </p:nvGrpSpPr>
      <p:grpSpPr>
        <a:xfrm>
          <a:off x="0" y="0"/>
          <a:ext cx="0" cy="0"/>
          <a:chOff x="0" y="0"/>
          <a:chExt cx="0" cy="0"/>
        </a:xfrm>
      </p:grpSpPr>
      <p:sp>
        <p:nvSpPr>
          <p:cNvPr id="249" name="Google Shape;249;g2ccd329eddf_1_295"/>
          <p:cNvSpPr txBox="1"/>
          <p:nvPr>
            <p:ph type="title"/>
          </p:nvPr>
        </p:nvSpPr>
        <p:spPr>
          <a:xfrm>
            <a:off x="415600" y="288567"/>
            <a:ext cx="11360700" cy="763500"/>
          </a:xfrm>
          <a:prstGeom prst="rect">
            <a:avLst/>
          </a:prstGeom>
          <a:noFill/>
          <a:ln>
            <a:noFill/>
          </a:ln>
        </p:spPr>
        <p:txBody>
          <a:bodyPr anchorCtr="0" anchor="t" bIns="121900" lIns="121900" spcFirstLastPara="1" rIns="121900" wrap="square" tIns="121900">
            <a:normAutofit/>
          </a:bodyPr>
          <a:lstStyle>
            <a:lvl1pPr lvl="0" marR="0" algn="l">
              <a:lnSpc>
                <a:spcPct val="100000"/>
              </a:lnSpc>
              <a:spcBef>
                <a:spcPts val="0"/>
              </a:spcBef>
              <a:spcAft>
                <a:spcPts val="0"/>
              </a:spcAft>
              <a:buClr>
                <a:srgbClr val="007297"/>
              </a:buClr>
              <a:buSzPts val="5900"/>
              <a:buFont typeface="Lato Black"/>
              <a:buNone/>
              <a:defRPr sz="5900">
                <a:solidFill>
                  <a:srgbClr val="007297"/>
                </a:solidFill>
                <a:latin typeface="Lato Black"/>
                <a:ea typeface="Lato Black"/>
                <a:cs typeface="Lato Black"/>
                <a:sym typeface="Lato Black"/>
              </a:defRPr>
            </a:lvl1pPr>
            <a:lvl2pPr lvl="1" algn="l">
              <a:lnSpc>
                <a:spcPct val="100000"/>
              </a:lnSpc>
              <a:spcBef>
                <a:spcPts val="0"/>
              </a:spcBef>
              <a:spcAft>
                <a:spcPts val="0"/>
              </a:spcAft>
              <a:buClr>
                <a:srgbClr val="007297"/>
              </a:buClr>
              <a:buSzPts val="5900"/>
              <a:buNone/>
              <a:defRPr sz="5900">
                <a:solidFill>
                  <a:srgbClr val="007297"/>
                </a:solidFill>
              </a:defRPr>
            </a:lvl2pPr>
            <a:lvl3pPr lvl="2" algn="l">
              <a:lnSpc>
                <a:spcPct val="100000"/>
              </a:lnSpc>
              <a:spcBef>
                <a:spcPts val="0"/>
              </a:spcBef>
              <a:spcAft>
                <a:spcPts val="0"/>
              </a:spcAft>
              <a:buClr>
                <a:srgbClr val="007297"/>
              </a:buClr>
              <a:buSzPts val="5900"/>
              <a:buNone/>
              <a:defRPr sz="5900">
                <a:solidFill>
                  <a:srgbClr val="007297"/>
                </a:solidFill>
              </a:defRPr>
            </a:lvl3pPr>
            <a:lvl4pPr lvl="3" algn="l">
              <a:lnSpc>
                <a:spcPct val="100000"/>
              </a:lnSpc>
              <a:spcBef>
                <a:spcPts val="0"/>
              </a:spcBef>
              <a:spcAft>
                <a:spcPts val="0"/>
              </a:spcAft>
              <a:buClr>
                <a:srgbClr val="007297"/>
              </a:buClr>
              <a:buSzPts val="5900"/>
              <a:buNone/>
              <a:defRPr sz="5900">
                <a:solidFill>
                  <a:srgbClr val="007297"/>
                </a:solidFill>
              </a:defRPr>
            </a:lvl4pPr>
            <a:lvl5pPr lvl="4" algn="l">
              <a:lnSpc>
                <a:spcPct val="100000"/>
              </a:lnSpc>
              <a:spcBef>
                <a:spcPts val="0"/>
              </a:spcBef>
              <a:spcAft>
                <a:spcPts val="0"/>
              </a:spcAft>
              <a:buClr>
                <a:srgbClr val="007297"/>
              </a:buClr>
              <a:buSzPts val="5900"/>
              <a:buNone/>
              <a:defRPr sz="5900">
                <a:solidFill>
                  <a:srgbClr val="007297"/>
                </a:solidFill>
              </a:defRPr>
            </a:lvl5pPr>
            <a:lvl6pPr lvl="5" algn="l">
              <a:lnSpc>
                <a:spcPct val="100000"/>
              </a:lnSpc>
              <a:spcBef>
                <a:spcPts val="0"/>
              </a:spcBef>
              <a:spcAft>
                <a:spcPts val="0"/>
              </a:spcAft>
              <a:buClr>
                <a:srgbClr val="007297"/>
              </a:buClr>
              <a:buSzPts val="5900"/>
              <a:buNone/>
              <a:defRPr sz="5900">
                <a:solidFill>
                  <a:srgbClr val="007297"/>
                </a:solidFill>
              </a:defRPr>
            </a:lvl6pPr>
            <a:lvl7pPr lvl="6" algn="l">
              <a:lnSpc>
                <a:spcPct val="100000"/>
              </a:lnSpc>
              <a:spcBef>
                <a:spcPts val="0"/>
              </a:spcBef>
              <a:spcAft>
                <a:spcPts val="0"/>
              </a:spcAft>
              <a:buClr>
                <a:srgbClr val="007297"/>
              </a:buClr>
              <a:buSzPts val="5900"/>
              <a:buNone/>
              <a:defRPr sz="5900">
                <a:solidFill>
                  <a:srgbClr val="007297"/>
                </a:solidFill>
              </a:defRPr>
            </a:lvl7pPr>
            <a:lvl8pPr lvl="7" algn="l">
              <a:lnSpc>
                <a:spcPct val="100000"/>
              </a:lnSpc>
              <a:spcBef>
                <a:spcPts val="0"/>
              </a:spcBef>
              <a:spcAft>
                <a:spcPts val="0"/>
              </a:spcAft>
              <a:buClr>
                <a:srgbClr val="007297"/>
              </a:buClr>
              <a:buSzPts val="5900"/>
              <a:buNone/>
              <a:defRPr sz="5900">
                <a:solidFill>
                  <a:srgbClr val="007297"/>
                </a:solidFill>
              </a:defRPr>
            </a:lvl8pPr>
            <a:lvl9pPr lvl="8" algn="l">
              <a:lnSpc>
                <a:spcPct val="100000"/>
              </a:lnSpc>
              <a:spcBef>
                <a:spcPts val="0"/>
              </a:spcBef>
              <a:spcAft>
                <a:spcPts val="0"/>
              </a:spcAft>
              <a:buClr>
                <a:srgbClr val="007297"/>
              </a:buClr>
              <a:buSzPts val="5900"/>
              <a:buNone/>
              <a:defRPr sz="5900">
                <a:solidFill>
                  <a:srgbClr val="007297"/>
                </a:solidFill>
              </a:defRPr>
            </a:lvl9pPr>
          </a:lstStyle>
          <a:p/>
        </p:txBody>
      </p:sp>
      <p:sp>
        <p:nvSpPr>
          <p:cNvPr id="250" name="Google Shape;250;g2ccd329eddf_1_295"/>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rgbClr val="000000"/>
              </a:buClr>
              <a:buSzPts val="1900"/>
              <a:buFont typeface="Lato"/>
              <a:buChar char="●"/>
              <a:defRPr b="1" sz="1900">
                <a:solidFill>
                  <a:srgbClr val="000000"/>
                </a:solidFill>
                <a:latin typeface="Lato"/>
                <a:ea typeface="Lato"/>
                <a:cs typeface="Lato"/>
                <a:sym typeface="Lato"/>
              </a:defRPr>
            </a:lvl1pPr>
            <a:lvl2pPr indent="-330200" lvl="1" marL="914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2pPr>
            <a:lvl3pPr indent="-330200" lvl="2" marL="1371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3pPr>
            <a:lvl4pPr indent="-330200" lvl="3" marL="1828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4pPr>
            <a:lvl5pPr indent="-330200" lvl="4" marL="22860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5pPr>
            <a:lvl6pPr indent="-330200" lvl="5" marL="27432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6pPr>
            <a:lvl7pPr indent="-330200" lvl="6" marL="3200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7pPr>
            <a:lvl8pPr indent="-330200" lvl="7" marL="3657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8pPr>
            <a:lvl9pPr indent="-330200" lvl="8" marL="4114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9pPr>
          </a:lstStyle>
          <a:p/>
        </p:txBody>
      </p:sp>
      <p:sp>
        <p:nvSpPr>
          <p:cNvPr id="251" name="Google Shape;251;g2ccd329eddf_1_295"/>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Clr>
                <a:srgbClr val="000000"/>
              </a:buClr>
              <a:buSzPts val="1900"/>
              <a:buFont typeface="Lato"/>
              <a:buChar char="●"/>
              <a:defRPr b="1" sz="1900">
                <a:solidFill>
                  <a:srgbClr val="000000"/>
                </a:solidFill>
                <a:latin typeface="Lato"/>
                <a:ea typeface="Lato"/>
                <a:cs typeface="Lato"/>
                <a:sym typeface="Lato"/>
              </a:defRPr>
            </a:lvl1pPr>
            <a:lvl2pPr indent="-330200" lvl="1" marL="914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2pPr>
            <a:lvl3pPr indent="-330200" lvl="2" marL="1371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3pPr>
            <a:lvl4pPr indent="-330200" lvl="3" marL="1828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4pPr>
            <a:lvl5pPr indent="-330200" lvl="4" marL="22860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5pPr>
            <a:lvl6pPr indent="-330200" lvl="5" marL="27432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6pPr>
            <a:lvl7pPr indent="-330200" lvl="6" marL="32004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7pPr>
            <a:lvl8pPr indent="-330200" lvl="7" marL="36576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8pPr>
            <a:lvl9pPr indent="-330200" lvl="8" marL="4114800" algn="l">
              <a:lnSpc>
                <a:spcPct val="115000"/>
              </a:lnSpc>
              <a:spcBef>
                <a:spcPts val="0"/>
              </a:spcBef>
              <a:spcAft>
                <a:spcPts val="0"/>
              </a:spcAft>
              <a:buClr>
                <a:srgbClr val="000000"/>
              </a:buClr>
              <a:buSzPts val="1600"/>
              <a:buFont typeface="Lato"/>
              <a:buChar char="■"/>
              <a:defRPr b="1" sz="1600">
                <a:solidFill>
                  <a:srgbClr val="000000"/>
                </a:solidFill>
                <a:latin typeface="Lato"/>
                <a:ea typeface="Lato"/>
                <a:cs typeface="Lato"/>
                <a:sym typeface="Lato"/>
              </a:defRPr>
            </a:lvl9pPr>
          </a:lstStyle>
          <a:p/>
        </p:txBody>
      </p:sp>
      <p:sp>
        <p:nvSpPr>
          <p:cNvPr id="252" name="Google Shape;252;g2ccd329eddf_1_295"/>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3" name="Shape 253"/>
        <p:cNvGrpSpPr/>
        <p:nvPr/>
      </p:nvGrpSpPr>
      <p:grpSpPr>
        <a:xfrm>
          <a:off x="0" y="0"/>
          <a:ext cx="0" cy="0"/>
          <a:chOff x="0" y="0"/>
          <a:chExt cx="0" cy="0"/>
        </a:xfrm>
      </p:grpSpPr>
      <p:sp>
        <p:nvSpPr>
          <p:cNvPr id="254" name="Google Shape;254;g2ccd329eddf_1_30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55" name="Google Shape;255;g2ccd329eddf_1_300"/>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6" name="Shape 256"/>
        <p:cNvGrpSpPr/>
        <p:nvPr/>
      </p:nvGrpSpPr>
      <p:grpSpPr>
        <a:xfrm>
          <a:off x="0" y="0"/>
          <a:ext cx="0" cy="0"/>
          <a:chOff x="0" y="0"/>
          <a:chExt cx="0" cy="0"/>
        </a:xfrm>
      </p:grpSpPr>
      <p:sp>
        <p:nvSpPr>
          <p:cNvPr id="257" name="Google Shape;257;g2ccd329eddf_1_303"/>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258" name="Google Shape;258;g2ccd329eddf_1_303"/>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Clr>
                <a:srgbClr val="000000"/>
              </a:buClr>
              <a:buSzPts val="1600"/>
              <a:buChar char="●"/>
              <a:defRPr sz="1600">
                <a:solidFill>
                  <a:srgbClr val="000000"/>
                </a:solidFill>
              </a:defRPr>
            </a:lvl1pPr>
            <a:lvl2pPr indent="-330200" lvl="1" marL="914400" algn="l">
              <a:lnSpc>
                <a:spcPct val="115000"/>
              </a:lnSpc>
              <a:spcBef>
                <a:spcPts val="0"/>
              </a:spcBef>
              <a:spcAft>
                <a:spcPts val="0"/>
              </a:spcAft>
              <a:buClr>
                <a:srgbClr val="000000"/>
              </a:buClr>
              <a:buSzPts val="1600"/>
              <a:buChar char="○"/>
              <a:defRPr sz="1600">
                <a:solidFill>
                  <a:srgbClr val="000000"/>
                </a:solidFill>
              </a:defRPr>
            </a:lvl2pPr>
            <a:lvl3pPr indent="-330200" lvl="2" marL="1371600" algn="l">
              <a:lnSpc>
                <a:spcPct val="115000"/>
              </a:lnSpc>
              <a:spcBef>
                <a:spcPts val="0"/>
              </a:spcBef>
              <a:spcAft>
                <a:spcPts val="0"/>
              </a:spcAft>
              <a:buClr>
                <a:srgbClr val="000000"/>
              </a:buClr>
              <a:buSzPts val="1600"/>
              <a:buChar char="■"/>
              <a:defRPr sz="1600">
                <a:solidFill>
                  <a:srgbClr val="000000"/>
                </a:solidFill>
              </a:defRPr>
            </a:lvl3pPr>
            <a:lvl4pPr indent="-330200" lvl="3" marL="1828800" algn="l">
              <a:lnSpc>
                <a:spcPct val="115000"/>
              </a:lnSpc>
              <a:spcBef>
                <a:spcPts val="0"/>
              </a:spcBef>
              <a:spcAft>
                <a:spcPts val="0"/>
              </a:spcAft>
              <a:buClr>
                <a:srgbClr val="000000"/>
              </a:buClr>
              <a:buSzPts val="1600"/>
              <a:buChar char="●"/>
              <a:defRPr sz="1600">
                <a:solidFill>
                  <a:srgbClr val="000000"/>
                </a:solidFill>
              </a:defRPr>
            </a:lvl4pPr>
            <a:lvl5pPr indent="-330200" lvl="4" marL="2286000" algn="l">
              <a:lnSpc>
                <a:spcPct val="115000"/>
              </a:lnSpc>
              <a:spcBef>
                <a:spcPts val="0"/>
              </a:spcBef>
              <a:spcAft>
                <a:spcPts val="0"/>
              </a:spcAft>
              <a:buClr>
                <a:srgbClr val="000000"/>
              </a:buClr>
              <a:buSzPts val="1600"/>
              <a:buChar char="○"/>
              <a:defRPr sz="1600">
                <a:solidFill>
                  <a:srgbClr val="000000"/>
                </a:solidFill>
              </a:defRPr>
            </a:lvl5pPr>
            <a:lvl6pPr indent="-330200" lvl="5" marL="2743200" algn="l">
              <a:lnSpc>
                <a:spcPct val="115000"/>
              </a:lnSpc>
              <a:spcBef>
                <a:spcPts val="0"/>
              </a:spcBef>
              <a:spcAft>
                <a:spcPts val="0"/>
              </a:spcAft>
              <a:buClr>
                <a:srgbClr val="000000"/>
              </a:buClr>
              <a:buSzPts val="1600"/>
              <a:buChar char="■"/>
              <a:defRPr sz="1600">
                <a:solidFill>
                  <a:srgbClr val="000000"/>
                </a:solidFill>
              </a:defRPr>
            </a:lvl6pPr>
            <a:lvl7pPr indent="-330200" lvl="6" marL="3200400" algn="l">
              <a:lnSpc>
                <a:spcPct val="115000"/>
              </a:lnSpc>
              <a:spcBef>
                <a:spcPts val="0"/>
              </a:spcBef>
              <a:spcAft>
                <a:spcPts val="0"/>
              </a:spcAft>
              <a:buClr>
                <a:srgbClr val="000000"/>
              </a:buClr>
              <a:buSzPts val="1600"/>
              <a:buChar char="●"/>
              <a:defRPr sz="1600">
                <a:solidFill>
                  <a:srgbClr val="000000"/>
                </a:solidFill>
              </a:defRPr>
            </a:lvl7pPr>
            <a:lvl8pPr indent="-330200" lvl="7" marL="3657600" algn="l">
              <a:lnSpc>
                <a:spcPct val="115000"/>
              </a:lnSpc>
              <a:spcBef>
                <a:spcPts val="0"/>
              </a:spcBef>
              <a:spcAft>
                <a:spcPts val="0"/>
              </a:spcAft>
              <a:buClr>
                <a:srgbClr val="000000"/>
              </a:buClr>
              <a:buSzPts val="1600"/>
              <a:buChar char="○"/>
              <a:defRPr sz="1600">
                <a:solidFill>
                  <a:srgbClr val="000000"/>
                </a:solidFill>
              </a:defRPr>
            </a:lvl8pPr>
            <a:lvl9pPr indent="-330200" lvl="8" marL="4114800" algn="l">
              <a:lnSpc>
                <a:spcPct val="115000"/>
              </a:lnSpc>
              <a:spcBef>
                <a:spcPts val="0"/>
              </a:spcBef>
              <a:spcAft>
                <a:spcPts val="0"/>
              </a:spcAft>
              <a:buClr>
                <a:srgbClr val="000000"/>
              </a:buClr>
              <a:buSzPts val="1600"/>
              <a:buChar char="■"/>
              <a:defRPr sz="1600">
                <a:solidFill>
                  <a:srgbClr val="000000"/>
                </a:solidFill>
              </a:defRPr>
            </a:lvl9pPr>
          </a:lstStyle>
          <a:p/>
        </p:txBody>
      </p:sp>
      <p:sp>
        <p:nvSpPr>
          <p:cNvPr id="259" name="Google Shape;259;g2ccd329eddf_1_30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0" name="Shape 260"/>
        <p:cNvGrpSpPr/>
        <p:nvPr/>
      </p:nvGrpSpPr>
      <p:grpSpPr>
        <a:xfrm>
          <a:off x="0" y="0"/>
          <a:ext cx="0" cy="0"/>
          <a:chOff x="0" y="0"/>
          <a:chExt cx="0" cy="0"/>
        </a:xfrm>
      </p:grpSpPr>
      <p:sp>
        <p:nvSpPr>
          <p:cNvPr id="261" name="Google Shape;261;g2ccd329eddf_1_307"/>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262" name="Google Shape;262;g2ccd329eddf_1_307"/>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3" name="Shape 263"/>
        <p:cNvGrpSpPr/>
        <p:nvPr/>
      </p:nvGrpSpPr>
      <p:grpSpPr>
        <a:xfrm>
          <a:off x="0" y="0"/>
          <a:ext cx="0" cy="0"/>
          <a:chOff x="0" y="0"/>
          <a:chExt cx="0" cy="0"/>
        </a:xfrm>
      </p:grpSpPr>
      <p:sp>
        <p:nvSpPr>
          <p:cNvPr id="264" name="Google Shape;264;g2ccd329eddf_1_310"/>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265" name="Google Shape;265;g2ccd329eddf_1_310"/>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266" name="Google Shape;266;g2ccd329eddf_1_310"/>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67" name="Google Shape;267;g2ccd329eddf_1_310"/>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268" name="Google Shape;268;g2ccd329eddf_1_310"/>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9" name="Shape 269"/>
        <p:cNvGrpSpPr/>
        <p:nvPr/>
      </p:nvGrpSpPr>
      <p:grpSpPr>
        <a:xfrm>
          <a:off x="0" y="0"/>
          <a:ext cx="0" cy="0"/>
          <a:chOff x="0" y="0"/>
          <a:chExt cx="0" cy="0"/>
        </a:xfrm>
      </p:grpSpPr>
      <p:sp>
        <p:nvSpPr>
          <p:cNvPr id="270" name="Google Shape;270;g2ccd329eddf_1_316"/>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271" name="Google Shape;271;g2ccd329eddf_1_31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72" name="Shape 272"/>
        <p:cNvGrpSpPr/>
        <p:nvPr/>
      </p:nvGrpSpPr>
      <p:grpSpPr>
        <a:xfrm>
          <a:off x="0" y="0"/>
          <a:ext cx="0" cy="0"/>
          <a:chOff x="0" y="0"/>
          <a:chExt cx="0" cy="0"/>
        </a:xfrm>
      </p:grpSpPr>
      <p:sp>
        <p:nvSpPr>
          <p:cNvPr id="273" name="Google Shape;273;g2ccd329eddf_1_31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274" name="Google Shape;274;g2ccd329eddf_1_31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275" name="Google Shape;275;g2ccd329eddf_1_319"/>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6" name="Shape 276"/>
        <p:cNvGrpSpPr/>
        <p:nvPr/>
      </p:nvGrpSpPr>
      <p:grpSpPr>
        <a:xfrm>
          <a:off x="0" y="0"/>
          <a:ext cx="0" cy="0"/>
          <a:chOff x="0" y="0"/>
          <a:chExt cx="0" cy="0"/>
        </a:xfrm>
      </p:grpSpPr>
      <p:sp>
        <p:nvSpPr>
          <p:cNvPr id="277" name="Google Shape;277;g2ccd329eddf_1_323"/>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6" name="Shape 286"/>
        <p:cNvGrpSpPr/>
        <p:nvPr/>
      </p:nvGrpSpPr>
      <p:grpSpPr>
        <a:xfrm>
          <a:off x="0" y="0"/>
          <a:ext cx="0" cy="0"/>
          <a:chOff x="0" y="0"/>
          <a:chExt cx="0" cy="0"/>
        </a:xfrm>
      </p:grpSpPr>
      <p:sp>
        <p:nvSpPr>
          <p:cNvPr id="287" name="Google Shape;287;g3277e682cc9_2_8"/>
          <p:cNvSpPr txBox="1"/>
          <p:nvPr>
            <p:ph type="title"/>
          </p:nvPr>
        </p:nvSpPr>
        <p:spPr>
          <a:xfrm>
            <a:off x="1371600" y="795528"/>
            <a:ext cx="10241600" cy="12345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g3277e682cc9_2_8"/>
          <p:cNvSpPr txBox="1"/>
          <p:nvPr>
            <p:ph idx="1" type="body"/>
          </p:nvPr>
        </p:nvSpPr>
        <p:spPr>
          <a:xfrm>
            <a:off x="1371600" y="2112264"/>
            <a:ext cx="10241600" cy="3959400"/>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9" name="Google Shape;289;g3277e682cc9_2_8"/>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290" name="Google Shape;290;g3277e682cc9_2_8"/>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291" name="Google Shape;291;g3277e682cc9_2_8"/>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2" name="Shape 292"/>
        <p:cNvGrpSpPr/>
        <p:nvPr/>
      </p:nvGrpSpPr>
      <p:grpSpPr>
        <a:xfrm>
          <a:off x="0" y="0"/>
          <a:ext cx="0" cy="0"/>
          <a:chOff x="0" y="0"/>
          <a:chExt cx="0" cy="0"/>
        </a:xfrm>
      </p:grpSpPr>
      <p:sp>
        <p:nvSpPr>
          <p:cNvPr id="293" name="Google Shape;293;g3277e682cc9_2_14"/>
          <p:cNvSpPr txBox="1"/>
          <p:nvPr>
            <p:ph type="ctrTitle"/>
          </p:nvPr>
        </p:nvSpPr>
        <p:spPr>
          <a:xfrm>
            <a:off x="1524000" y="1033272"/>
            <a:ext cx="9144000" cy="2478000"/>
          </a:xfrm>
          <a:prstGeom prst="rect">
            <a:avLst/>
          </a:prstGeom>
          <a:noFill/>
          <a:ln>
            <a:noFill/>
          </a:ln>
        </p:spPr>
        <p:txBody>
          <a:bodyPr anchorCtr="0" anchor="b" bIns="0" lIns="0" spcFirstLastPara="1" rIns="0" wrap="square" tIns="0">
            <a:noAutofit/>
          </a:bodyPr>
          <a:lstStyle>
            <a:lvl1pPr lvl="0" algn="ctr">
              <a:lnSpc>
                <a:spcPct val="100000"/>
              </a:lnSpc>
              <a:spcBef>
                <a:spcPts val="0"/>
              </a:spcBef>
              <a:spcAft>
                <a:spcPts val="0"/>
              </a:spcAft>
              <a:buClr>
                <a:schemeClr val="dk1"/>
              </a:buClr>
              <a:buSzPts val="4000"/>
              <a:buFont typeface="Avenir"/>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g3277e682cc9_2_14"/>
          <p:cNvSpPr txBox="1"/>
          <p:nvPr>
            <p:ph idx="1" type="subTitle"/>
          </p:nvPr>
        </p:nvSpPr>
        <p:spPr>
          <a:xfrm>
            <a:off x="1524000" y="3822192"/>
            <a:ext cx="9144000" cy="1435500"/>
          </a:xfrm>
          <a:prstGeom prst="rect">
            <a:avLst/>
          </a:prstGeom>
          <a:noFill/>
          <a:ln>
            <a:noFill/>
          </a:ln>
        </p:spPr>
        <p:txBody>
          <a:bodyPr anchorCtr="0" anchor="t" bIns="0" lIns="0" spcFirstLastPara="1" rIns="0" wrap="square" tIns="0">
            <a:normAutofit/>
          </a:bodyPr>
          <a:lstStyle>
            <a:lvl1pPr lvl="0" algn="ctr">
              <a:lnSpc>
                <a:spcPct val="150000"/>
              </a:lnSpc>
              <a:spcBef>
                <a:spcPts val="1000"/>
              </a:spcBef>
              <a:spcAft>
                <a:spcPts val="0"/>
              </a:spcAft>
              <a:buClr>
                <a:schemeClr val="dk1"/>
              </a:buClr>
              <a:buSzPts val="1600"/>
              <a:buNone/>
              <a:defRPr sz="1600" cap="none">
                <a:solidFill>
                  <a:schemeClr val="dk1"/>
                </a:solidFill>
              </a:defRPr>
            </a:lvl1pPr>
            <a:lvl2pPr lvl="1" algn="ctr">
              <a:lnSpc>
                <a:spcPct val="120000"/>
              </a:lnSpc>
              <a:spcBef>
                <a:spcPts val="500"/>
              </a:spcBef>
              <a:spcAft>
                <a:spcPts val="0"/>
              </a:spcAft>
              <a:buClr>
                <a:schemeClr val="dk1"/>
              </a:buClr>
              <a:buSzPts val="2000"/>
              <a:buNone/>
              <a:defRPr sz="2000"/>
            </a:lvl2pPr>
            <a:lvl3pPr lvl="2" algn="ctr">
              <a:lnSpc>
                <a:spcPct val="120000"/>
              </a:lnSpc>
              <a:spcBef>
                <a:spcPts val="500"/>
              </a:spcBef>
              <a:spcAft>
                <a:spcPts val="0"/>
              </a:spcAft>
              <a:buClr>
                <a:schemeClr val="dk1"/>
              </a:buClr>
              <a:buSzPts val="1800"/>
              <a:buNone/>
              <a:defRPr sz="1800"/>
            </a:lvl3pPr>
            <a:lvl4pPr lvl="3" algn="ctr">
              <a:lnSpc>
                <a:spcPct val="120000"/>
              </a:lnSpc>
              <a:spcBef>
                <a:spcPts val="500"/>
              </a:spcBef>
              <a:spcAft>
                <a:spcPts val="0"/>
              </a:spcAft>
              <a:buClr>
                <a:schemeClr val="dk1"/>
              </a:buClr>
              <a:buSzPts val="1600"/>
              <a:buNone/>
              <a:defRPr sz="1600"/>
            </a:lvl4pPr>
            <a:lvl5pPr lvl="4" algn="ctr">
              <a:lnSpc>
                <a:spcPct val="12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5" name="Google Shape;295;g3277e682cc9_2_14"/>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296" name="Google Shape;296;g3277e682cc9_2_14"/>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297" name="Google Shape;297;g3277e682cc9_2_14"/>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4" name="Google Shape;34;p35"/>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 name="Google Shape;35;p3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3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3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8" name="Shape 298"/>
        <p:cNvGrpSpPr/>
        <p:nvPr/>
      </p:nvGrpSpPr>
      <p:grpSpPr>
        <a:xfrm>
          <a:off x="0" y="0"/>
          <a:ext cx="0" cy="0"/>
          <a:chOff x="0" y="0"/>
          <a:chExt cx="0" cy="0"/>
        </a:xfrm>
      </p:grpSpPr>
      <p:sp>
        <p:nvSpPr>
          <p:cNvPr id="299" name="Google Shape;299;g3277e682cc9_2_20"/>
          <p:cNvSpPr txBox="1"/>
          <p:nvPr>
            <p:ph type="title"/>
          </p:nvPr>
        </p:nvSpPr>
        <p:spPr>
          <a:xfrm>
            <a:off x="1371600" y="795528"/>
            <a:ext cx="10241600" cy="12345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0" name="Google Shape;300;g3277e682cc9_2_20"/>
          <p:cNvSpPr txBox="1"/>
          <p:nvPr>
            <p:ph idx="1" type="body"/>
          </p:nvPr>
        </p:nvSpPr>
        <p:spPr>
          <a:xfrm>
            <a:off x="1371600" y="2112264"/>
            <a:ext cx="4846000" cy="3959400"/>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1" name="Google Shape;301;g3277e682cc9_2_20"/>
          <p:cNvSpPr txBox="1"/>
          <p:nvPr>
            <p:ph idx="2" type="body"/>
          </p:nvPr>
        </p:nvSpPr>
        <p:spPr>
          <a:xfrm>
            <a:off x="6766560" y="2112265"/>
            <a:ext cx="4846000" cy="3959400"/>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g3277e682cc9_2_20"/>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03" name="Google Shape;303;g3277e682cc9_2_20"/>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04" name="Google Shape;304;g3277e682cc9_2_20"/>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05" name="Shape 305"/>
        <p:cNvGrpSpPr/>
        <p:nvPr/>
      </p:nvGrpSpPr>
      <p:grpSpPr>
        <a:xfrm>
          <a:off x="0" y="0"/>
          <a:ext cx="0" cy="0"/>
          <a:chOff x="0" y="0"/>
          <a:chExt cx="0" cy="0"/>
        </a:xfrm>
      </p:grpSpPr>
      <p:sp>
        <p:nvSpPr>
          <p:cNvPr id="306" name="Google Shape;306;g3277e682cc9_2_27"/>
          <p:cNvSpPr txBox="1"/>
          <p:nvPr>
            <p:ph type="title"/>
          </p:nvPr>
        </p:nvSpPr>
        <p:spPr>
          <a:xfrm>
            <a:off x="1371600" y="987552"/>
            <a:ext cx="3932000" cy="18927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g3277e682cc9_2_27"/>
          <p:cNvSpPr/>
          <p:nvPr>
            <p:ph idx="2" type="pic"/>
          </p:nvPr>
        </p:nvSpPr>
        <p:spPr>
          <a:xfrm>
            <a:off x="5505319" y="987425"/>
            <a:ext cx="5833200" cy="4873500"/>
          </a:xfrm>
          <a:prstGeom prst="rect">
            <a:avLst/>
          </a:prstGeom>
          <a:noFill/>
          <a:ln>
            <a:noFill/>
          </a:ln>
        </p:spPr>
      </p:sp>
      <p:sp>
        <p:nvSpPr>
          <p:cNvPr id="308" name="Google Shape;308;g3277e682cc9_2_27"/>
          <p:cNvSpPr txBox="1"/>
          <p:nvPr>
            <p:ph idx="1" type="body"/>
          </p:nvPr>
        </p:nvSpPr>
        <p:spPr>
          <a:xfrm>
            <a:off x="1371600" y="3033286"/>
            <a:ext cx="3932000" cy="283560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09" name="Google Shape;309;g3277e682cc9_2_27"/>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10" name="Google Shape;310;g3277e682cc9_2_27"/>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11" name="Google Shape;311;g3277e682cc9_2_27"/>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2" name="Shape 312"/>
        <p:cNvGrpSpPr/>
        <p:nvPr/>
      </p:nvGrpSpPr>
      <p:grpSpPr>
        <a:xfrm>
          <a:off x="0" y="0"/>
          <a:ext cx="0" cy="0"/>
          <a:chOff x="0" y="0"/>
          <a:chExt cx="0" cy="0"/>
        </a:xfrm>
      </p:grpSpPr>
      <p:sp>
        <p:nvSpPr>
          <p:cNvPr id="313" name="Google Shape;313;g3277e682cc9_2_34"/>
          <p:cNvSpPr txBox="1"/>
          <p:nvPr>
            <p:ph type="title"/>
          </p:nvPr>
        </p:nvSpPr>
        <p:spPr>
          <a:xfrm>
            <a:off x="1371600" y="1709738"/>
            <a:ext cx="9966800" cy="28527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4400"/>
              <a:buFont typeface="Avenir"/>
              <a:buNone/>
              <a:defRPr sz="4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4" name="Google Shape;314;g3277e682cc9_2_34"/>
          <p:cNvSpPr txBox="1"/>
          <p:nvPr>
            <p:ph idx="1" type="body"/>
          </p:nvPr>
        </p:nvSpPr>
        <p:spPr>
          <a:xfrm>
            <a:off x="1371600" y="4974336"/>
            <a:ext cx="9966800" cy="111570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Clr>
                <a:schemeClr val="dk1"/>
              </a:buClr>
              <a:buSzPts val="1600"/>
              <a:buNone/>
              <a:defRPr sz="1600" cap="none">
                <a:solidFill>
                  <a:schemeClr val="dk1"/>
                </a:solidFill>
              </a:defRPr>
            </a:lvl1pPr>
            <a:lvl2pPr indent="-228600" lvl="1" marL="914400" algn="l">
              <a:lnSpc>
                <a:spcPct val="120000"/>
              </a:lnSpc>
              <a:spcBef>
                <a:spcPts val="500"/>
              </a:spcBef>
              <a:spcAft>
                <a:spcPts val="0"/>
              </a:spcAft>
              <a:buClr>
                <a:srgbClr val="888888"/>
              </a:buClr>
              <a:buSzPts val="2000"/>
              <a:buNone/>
              <a:defRPr sz="2000">
                <a:solidFill>
                  <a:srgbClr val="888888"/>
                </a:solidFill>
              </a:defRPr>
            </a:lvl2pPr>
            <a:lvl3pPr indent="-228600" lvl="2" marL="1371600" algn="l">
              <a:lnSpc>
                <a:spcPct val="120000"/>
              </a:lnSpc>
              <a:spcBef>
                <a:spcPts val="500"/>
              </a:spcBef>
              <a:spcAft>
                <a:spcPts val="0"/>
              </a:spcAft>
              <a:buClr>
                <a:srgbClr val="888888"/>
              </a:buClr>
              <a:buSzPts val="1800"/>
              <a:buNone/>
              <a:defRPr sz="1800">
                <a:solidFill>
                  <a:srgbClr val="888888"/>
                </a:solidFill>
              </a:defRPr>
            </a:lvl3pPr>
            <a:lvl4pPr indent="-228600" lvl="3" marL="1828800" algn="l">
              <a:lnSpc>
                <a:spcPct val="120000"/>
              </a:lnSpc>
              <a:spcBef>
                <a:spcPts val="500"/>
              </a:spcBef>
              <a:spcAft>
                <a:spcPts val="0"/>
              </a:spcAft>
              <a:buClr>
                <a:srgbClr val="888888"/>
              </a:buClr>
              <a:buSzPts val="1600"/>
              <a:buNone/>
              <a:defRPr sz="1600">
                <a:solidFill>
                  <a:srgbClr val="888888"/>
                </a:solidFill>
              </a:defRPr>
            </a:lvl4pPr>
            <a:lvl5pPr indent="-228600" lvl="4" marL="2286000" algn="l">
              <a:lnSpc>
                <a:spcPct val="12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15" name="Google Shape;315;g3277e682cc9_2_34"/>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16" name="Google Shape;316;g3277e682cc9_2_34"/>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17" name="Google Shape;317;g3277e682cc9_2_34"/>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318" name="Shape 318"/>
        <p:cNvGrpSpPr/>
        <p:nvPr/>
      </p:nvGrpSpPr>
      <p:grpSpPr>
        <a:xfrm>
          <a:off x="0" y="0"/>
          <a:ext cx="0" cy="0"/>
          <a:chOff x="0" y="0"/>
          <a:chExt cx="0" cy="0"/>
        </a:xfrm>
      </p:grpSpPr>
      <p:sp>
        <p:nvSpPr>
          <p:cNvPr id="319" name="Google Shape;319;g3277e682cc9_2_40"/>
          <p:cNvSpPr txBox="1"/>
          <p:nvPr>
            <p:ph idx="1" type="body"/>
          </p:nvPr>
        </p:nvSpPr>
        <p:spPr>
          <a:xfrm>
            <a:off x="1371600" y="2112264"/>
            <a:ext cx="4841200" cy="823800"/>
          </a:xfrm>
          <a:prstGeom prst="rect">
            <a:avLst/>
          </a:prstGeom>
          <a:noFill/>
          <a:ln>
            <a:noFill/>
          </a:ln>
        </p:spPr>
        <p:txBody>
          <a:bodyPr anchorCtr="0" anchor="b" bIns="0" lIns="0" spcFirstLastPara="1" rIns="0" wrap="square" tIns="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0" name="Google Shape;320;g3277e682cc9_2_40"/>
          <p:cNvSpPr txBox="1"/>
          <p:nvPr>
            <p:ph idx="2" type="body"/>
          </p:nvPr>
        </p:nvSpPr>
        <p:spPr>
          <a:xfrm>
            <a:off x="1371600" y="3018472"/>
            <a:ext cx="4841200" cy="3105000"/>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g3277e682cc9_2_40"/>
          <p:cNvSpPr txBox="1"/>
          <p:nvPr>
            <p:ph idx="3" type="body"/>
          </p:nvPr>
        </p:nvSpPr>
        <p:spPr>
          <a:xfrm>
            <a:off x="6766560" y="2112264"/>
            <a:ext cx="4846000" cy="823800"/>
          </a:xfrm>
          <a:prstGeom prst="rect">
            <a:avLst/>
          </a:prstGeom>
          <a:noFill/>
          <a:ln>
            <a:noFill/>
          </a:ln>
        </p:spPr>
        <p:txBody>
          <a:bodyPr anchorCtr="0" anchor="b" bIns="0" lIns="0" spcFirstLastPara="1" rIns="0" wrap="square" tIns="0">
            <a:normAutofit/>
          </a:bodyPr>
          <a:lstStyle>
            <a:lvl1pPr indent="-228600" lvl="0" marL="457200" algn="l">
              <a:lnSpc>
                <a:spcPct val="120000"/>
              </a:lnSpc>
              <a:spcBef>
                <a:spcPts val="1000"/>
              </a:spcBef>
              <a:spcAft>
                <a:spcPts val="0"/>
              </a:spcAft>
              <a:buClr>
                <a:schemeClr val="dk1"/>
              </a:buClr>
              <a:buSzPts val="2400"/>
              <a:buNone/>
              <a:defRPr b="1" sz="2400"/>
            </a:lvl1pPr>
            <a:lvl2pPr indent="-228600" lvl="1" marL="914400" algn="l">
              <a:lnSpc>
                <a:spcPct val="120000"/>
              </a:lnSpc>
              <a:spcBef>
                <a:spcPts val="500"/>
              </a:spcBef>
              <a:spcAft>
                <a:spcPts val="0"/>
              </a:spcAft>
              <a:buClr>
                <a:schemeClr val="dk1"/>
              </a:buClr>
              <a:buSzPts val="2000"/>
              <a:buNone/>
              <a:defRPr b="1" sz="2000"/>
            </a:lvl2pPr>
            <a:lvl3pPr indent="-228600" lvl="2" marL="1371600" algn="l">
              <a:lnSpc>
                <a:spcPct val="120000"/>
              </a:lnSpc>
              <a:spcBef>
                <a:spcPts val="500"/>
              </a:spcBef>
              <a:spcAft>
                <a:spcPts val="0"/>
              </a:spcAft>
              <a:buClr>
                <a:schemeClr val="dk1"/>
              </a:buClr>
              <a:buSzPts val="1800"/>
              <a:buNone/>
              <a:defRPr b="1" sz="1800"/>
            </a:lvl3pPr>
            <a:lvl4pPr indent="-228600" lvl="3" marL="1828800" algn="l">
              <a:lnSpc>
                <a:spcPct val="120000"/>
              </a:lnSpc>
              <a:spcBef>
                <a:spcPts val="500"/>
              </a:spcBef>
              <a:spcAft>
                <a:spcPts val="0"/>
              </a:spcAft>
              <a:buClr>
                <a:schemeClr val="dk1"/>
              </a:buClr>
              <a:buSzPts val="1600"/>
              <a:buNone/>
              <a:defRPr b="1" sz="1600"/>
            </a:lvl4pPr>
            <a:lvl5pPr indent="-228600" lvl="4" marL="2286000" algn="l">
              <a:lnSpc>
                <a:spcPct val="12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22" name="Google Shape;322;g3277e682cc9_2_40"/>
          <p:cNvSpPr txBox="1"/>
          <p:nvPr>
            <p:ph idx="4" type="body"/>
          </p:nvPr>
        </p:nvSpPr>
        <p:spPr>
          <a:xfrm>
            <a:off x="6766560" y="3018471"/>
            <a:ext cx="4841200" cy="3105000"/>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g3277e682cc9_2_40"/>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24" name="Google Shape;324;g3277e682cc9_2_40"/>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25" name="Google Shape;325;g3277e682cc9_2_40"/>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
        <p:nvSpPr>
          <p:cNvPr id="326" name="Google Shape;326;g3277e682cc9_2_40"/>
          <p:cNvSpPr txBox="1"/>
          <p:nvPr>
            <p:ph type="title"/>
          </p:nvPr>
        </p:nvSpPr>
        <p:spPr>
          <a:xfrm>
            <a:off x="1371600" y="795528"/>
            <a:ext cx="10241600" cy="12345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7" name="Shape 327"/>
        <p:cNvGrpSpPr/>
        <p:nvPr/>
      </p:nvGrpSpPr>
      <p:grpSpPr>
        <a:xfrm>
          <a:off x="0" y="0"/>
          <a:ext cx="0" cy="0"/>
          <a:chOff x="0" y="0"/>
          <a:chExt cx="0" cy="0"/>
        </a:xfrm>
      </p:grpSpPr>
      <p:sp>
        <p:nvSpPr>
          <p:cNvPr id="328" name="Google Shape;328;g3277e682cc9_2_49"/>
          <p:cNvSpPr txBox="1"/>
          <p:nvPr>
            <p:ph type="title"/>
          </p:nvPr>
        </p:nvSpPr>
        <p:spPr>
          <a:xfrm>
            <a:off x="1371600" y="795528"/>
            <a:ext cx="10241600" cy="12345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g3277e682cc9_2_49"/>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30" name="Google Shape;330;g3277e682cc9_2_49"/>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31" name="Google Shape;331;g3277e682cc9_2_49"/>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2" name="Shape 332"/>
        <p:cNvGrpSpPr/>
        <p:nvPr/>
      </p:nvGrpSpPr>
      <p:grpSpPr>
        <a:xfrm>
          <a:off x="0" y="0"/>
          <a:ext cx="0" cy="0"/>
          <a:chOff x="0" y="0"/>
          <a:chExt cx="0" cy="0"/>
        </a:xfrm>
      </p:grpSpPr>
      <p:sp>
        <p:nvSpPr>
          <p:cNvPr id="333" name="Google Shape;333;g3277e682cc9_2_54"/>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34" name="Google Shape;334;g3277e682cc9_2_54"/>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35" name="Google Shape;335;g3277e682cc9_2_54"/>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6" name="Shape 336"/>
        <p:cNvGrpSpPr/>
        <p:nvPr/>
      </p:nvGrpSpPr>
      <p:grpSpPr>
        <a:xfrm>
          <a:off x="0" y="0"/>
          <a:ext cx="0" cy="0"/>
          <a:chOff x="0" y="0"/>
          <a:chExt cx="0" cy="0"/>
        </a:xfrm>
      </p:grpSpPr>
      <p:sp>
        <p:nvSpPr>
          <p:cNvPr id="337" name="Google Shape;337;g3277e682cc9_2_58"/>
          <p:cNvSpPr txBox="1"/>
          <p:nvPr>
            <p:ph type="title"/>
          </p:nvPr>
        </p:nvSpPr>
        <p:spPr>
          <a:xfrm>
            <a:off x="1371600" y="987425"/>
            <a:ext cx="3932000" cy="18945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3200"/>
              <a:buFont typeface="Avenir"/>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8" name="Google Shape;338;g3277e682cc9_2_58"/>
          <p:cNvSpPr txBox="1"/>
          <p:nvPr>
            <p:ph idx="1" type="body"/>
          </p:nvPr>
        </p:nvSpPr>
        <p:spPr>
          <a:xfrm>
            <a:off x="5650992" y="987425"/>
            <a:ext cx="5687600" cy="4873500"/>
          </a:xfrm>
          <a:prstGeom prst="rect">
            <a:avLst/>
          </a:prstGeom>
          <a:noFill/>
          <a:ln>
            <a:noFill/>
          </a:ln>
        </p:spPr>
        <p:txBody>
          <a:bodyPr anchorCtr="0" anchor="t" bIns="0" lIns="0" spcFirstLastPara="1" rIns="0" wrap="square" tIns="0">
            <a:normAutofit/>
          </a:bodyPr>
          <a:lstStyle>
            <a:lvl1pPr indent="-355600" lvl="0" marL="457200" algn="l">
              <a:lnSpc>
                <a:spcPct val="120000"/>
              </a:lnSpc>
              <a:spcBef>
                <a:spcPts val="1000"/>
              </a:spcBef>
              <a:spcAft>
                <a:spcPts val="0"/>
              </a:spcAft>
              <a:buClr>
                <a:schemeClr val="dk1"/>
              </a:buClr>
              <a:buSzPts val="2000"/>
              <a:buChar char="•"/>
              <a:defRPr sz="2000"/>
            </a:lvl1pPr>
            <a:lvl2pPr indent="-355600" lvl="1" marL="914400" algn="l">
              <a:lnSpc>
                <a:spcPct val="120000"/>
              </a:lnSpc>
              <a:spcBef>
                <a:spcPts val="500"/>
              </a:spcBef>
              <a:spcAft>
                <a:spcPts val="0"/>
              </a:spcAft>
              <a:buClr>
                <a:schemeClr val="dk1"/>
              </a:buClr>
              <a:buSzPts val="2000"/>
              <a:buChar char="•"/>
              <a:defRPr sz="2000"/>
            </a:lvl2pPr>
            <a:lvl3pPr indent="-342900" lvl="2" marL="1371600" algn="l">
              <a:lnSpc>
                <a:spcPct val="120000"/>
              </a:lnSpc>
              <a:spcBef>
                <a:spcPts val="500"/>
              </a:spcBef>
              <a:spcAft>
                <a:spcPts val="0"/>
              </a:spcAft>
              <a:buClr>
                <a:schemeClr val="dk1"/>
              </a:buClr>
              <a:buSzPts val="1800"/>
              <a:buChar char="•"/>
              <a:defRPr sz="1800"/>
            </a:lvl3pPr>
            <a:lvl4pPr indent="-330200" lvl="3" marL="1828800" algn="l">
              <a:lnSpc>
                <a:spcPct val="120000"/>
              </a:lnSpc>
              <a:spcBef>
                <a:spcPts val="500"/>
              </a:spcBef>
              <a:spcAft>
                <a:spcPts val="0"/>
              </a:spcAft>
              <a:buClr>
                <a:schemeClr val="dk1"/>
              </a:buClr>
              <a:buSzPts val="1600"/>
              <a:buChar char="•"/>
              <a:defRPr sz="1600"/>
            </a:lvl4pPr>
            <a:lvl5pPr indent="-330200" lvl="4" marL="2286000" algn="l">
              <a:lnSpc>
                <a:spcPct val="120000"/>
              </a:lnSpc>
              <a:spcBef>
                <a:spcPts val="500"/>
              </a:spcBef>
              <a:spcAft>
                <a:spcPts val="0"/>
              </a:spcAft>
              <a:buClr>
                <a:schemeClr val="dk1"/>
              </a:buClr>
              <a:buSzPts val="1600"/>
              <a:buChar char="•"/>
              <a:defRPr sz="16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39" name="Google Shape;339;g3277e682cc9_2_58"/>
          <p:cNvSpPr txBox="1"/>
          <p:nvPr>
            <p:ph idx="2" type="body"/>
          </p:nvPr>
        </p:nvSpPr>
        <p:spPr>
          <a:xfrm>
            <a:off x="1371600" y="3058510"/>
            <a:ext cx="3932000" cy="2802600"/>
          </a:xfrm>
          <a:prstGeom prst="rect">
            <a:avLst/>
          </a:prstGeom>
          <a:noFill/>
          <a:ln>
            <a:noFill/>
          </a:ln>
        </p:spPr>
        <p:txBody>
          <a:bodyPr anchorCtr="0" anchor="t" bIns="0" lIns="0" spcFirstLastPara="1" rIns="0" wrap="square" tIns="0">
            <a:normAutofit/>
          </a:bodyPr>
          <a:lstStyle>
            <a:lvl1pPr indent="-228600" lvl="0" marL="457200" algn="l">
              <a:lnSpc>
                <a:spcPct val="120000"/>
              </a:lnSpc>
              <a:spcBef>
                <a:spcPts val="1000"/>
              </a:spcBef>
              <a:spcAft>
                <a:spcPts val="0"/>
              </a:spcAft>
              <a:buClr>
                <a:schemeClr val="dk1"/>
              </a:buClr>
              <a:buSzPts val="1600"/>
              <a:buNone/>
              <a:defRPr sz="1600"/>
            </a:lvl1pPr>
            <a:lvl2pPr indent="-228600" lvl="1" marL="914400" algn="l">
              <a:lnSpc>
                <a:spcPct val="120000"/>
              </a:lnSpc>
              <a:spcBef>
                <a:spcPts val="500"/>
              </a:spcBef>
              <a:spcAft>
                <a:spcPts val="0"/>
              </a:spcAft>
              <a:buClr>
                <a:schemeClr val="dk1"/>
              </a:buClr>
              <a:buSzPts val="1400"/>
              <a:buNone/>
              <a:defRPr sz="1400"/>
            </a:lvl2pPr>
            <a:lvl3pPr indent="-228600" lvl="2" marL="1371600" algn="l">
              <a:lnSpc>
                <a:spcPct val="120000"/>
              </a:lnSpc>
              <a:spcBef>
                <a:spcPts val="500"/>
              </a:spcBef>
              <a:spcAft>
                <a:spcPts val="0"/>
              </a:spcAft>
              <a:buClr>
                <a:schemeClr val="dk1"/>
              </a:buClr>
              <a:buSzPts val="1200"/>
              <a:buNone/>
              <a:defRPr sz="1200"/>
            </a:lvl3pPr>
            <a:lvl4pPr indent="-228600" lvl="3" marL="1828800" algn="l">
              <a:lnSpc>
                <a:spcPct val="120000"/>
              </a:lnSpc>
              <a:spcBef>
                <a:spcPts val="500"/>
              </a:spcBef>
              <a:spcAft>
                <a:spcPts val="0"/>
              </a:spcAft>
              <a:buClr>
                <a:schemeClr val="dk1"/>
              </a:buClr>
              <a:buSzPts val="1000"/>
              <a:buNone/>
              <a:defRPr sz="1000"/>
            </a:lvl4pPr>
            <a:lvl5pPr indent="-228600" lvl="4" marL="2286000" algn="l">
              <a:lnSpc>
                <a:spcPct val="12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0" name="Google Shape;340;g3277e682cc9_2_58"/>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41" name="Google Shape;341;g3277e682cc9_2_58"/>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42" name="Google Shape;342;g3277e682cc9_2_58"/>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43" name="Shape 343"/>
        <p:cNvGrpSpPr/>
        <p:nvPr/>
      </p:nvGrpSpPr>
      <p:grpSpPr>
        <a:xfrm>
          <a:off x="0" y="0"/>
          <a:ext cx="0" cy="0"/>
          <a:chOff x="0" y="0"/>
          <a:chExt cx="0" cy="0"/>
        </a:xfrm>
      </p:grpSpPr>
      <p:sp>
        <p:nvSpPr>
          <p:cNvPr id="344" name="Google Shape;344;g3277e682cc9_2_65"/>
          <p:cNvSpPr txBox="1"/>
          <p:nvPr>
            <p:ph type="title"/>
          </p:nvPr>
        </p:nvSpPr>
        <p:spPr>
          <a:xfrm>
            <a:off x="1371600" y="795528"/>
            <a:ext cx="10241600" cy="12345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5" name="Google Shape;345;g3277e682cc9_2_65"/>
          <p:cNvSpPr txBox="1"/>
          <p:nvPr>
            <p:ph idx="1" type="body"/>
          </p:nvPr>
        </p:nvSpPr>
        <p:spPr>
          <a:xfrm rot="5400000">
            <a:off x="4512580" y="-1028636"/>
            <a:ext cx="3959400" cy="10241200"/>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g3277e682cc9_2_65"/>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47" name="Google Shape;347;g3277e682cc9_2_65"/>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48" name="Google Shape;348;g3277e682cc9_2_65"/>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49" name="Shape 349"/>
        <p:cNvGrpSpPr/>
        <p:nvPr/>
      </p:nvGrpSpPr>
      <p:grpSpPr>
        <a:xfrm>
          <a:off x="0" y="0"/>
          <a:ext cx="0" cy="0"/>
          <a:chOff x="0" y="0"/>
          <a:chExt cx="0" cy="0"/>
        </a:xfrm>
      </p:grpSpPr>
      <p:sp>
        <p:nvSpPr>
          <p:cNvPr id="350" name="Google Shape;350;g3277e682cc9_2_71"/>
          <p:cNvSpPr txBox="1"/>
          <p:nvPr>
            <p:ph type="title"/>
          </p:nvPr>
        </p:nvSpPr>
        <p:spPr>
          <a:xfrm rot="5400000">
            <a:off x="7614800" y="1949100"/>
            <a:ext cx="4849200" cy="2628800"/>
          </a:xfrm>
          <a:prstGeom prst="rect">
            <a:avLst/>
          </a:prstGeom>
          <a:noFill/>
          <a:ln>
            <a:noFill/>
          </a:ln>
        </p:spPr>
        <p:txBody>
          <a:bodyPr anchorCtr="0" anchor="b" bIns="0" lIns="0" spcFirstLastPara="1" rIns="0" wrap="square" tIns="0">
            <a:norm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g3277e682cc9_2_71"/>
          <p:cNvSpPr txBox="1"/>
          <p:nvPr>
            <p:ph idx="1" type="body"/>
          </p:nvPr>
        </p:nvSpPr>
        <p:spPr>
          <a:xfrm rot="5400000">
            <a:off x="2286300" y="-598100"/>
            <a:ext cx="4849200" cy="7723200"/>
          </a:xfrm>
          <a:prstGeom prst="rect">
            <a:avLst/>
          </a:prstGeom>
          <a:noFill/>
          <a:ln>
            <a:noFill/>
          </a:ln>
        </p:spPr>
        <p:txBody>
          <a:bodyPr anchorCtr="0" anchor="t" bIns="0" lIns="0" spcFirstLastPara="1" rIns="0" wrap="square" tIns="0">
            <a:normAutofit/>
          </a:bodyPr>
          <a:lstStyle>
            <a:lvl1pPr indent="-342900" lvl="0" marL="457200" algn="l">
              <a:lnSpc>
                <a:spcPct val="120000"/>
              </a:lnSpc>
              <a:spcBef>
                <a:spcPts val="1000"/>
              </a:spcBef>
              <a:spcAft>
                <a:spcPts val="0"/>
              </a:spcAft>
              <a:buClr>
                <a:schemeClr val="dk1"/>
              </a:buClr>
              <a:buSzPts val="1800"/>
              <a:buChar char="•"/>
              <a:defRPr/>
            </a:lvl1pPr>
            <a:lvl2pPr indent="-342900" lvl="1" marL="914400" algn="l">
              <a:lnSpc>
                <a:spcPct val="120000"/>
              </a:lnSpc>
              <a:spcBef>
                <a:spcPts val="500"/>
              </a:spcBef>
              <a:spcAft>
                <a:spcPts val="0"/>
              </a:spcAft>
              <a:buClr>
                <a:schemeClr val="dk1"/>
              </a:buClr>
              <a:buSzPts val="1800"/>
              <a:buChar char="•"/>
              <a:defRPr/>
            </a:lvl2pPr>
            <a:lvl3pPr indent="-342900" lvl="2" marL="1371600" algn="l">
              <a:lnSpc>
                <a:spcPct val="120000"/>
              </a:lnSpc>
              <a:spcBef>
                <a:spcPts val="500"/>
              </a:spcBef>
              <a:spcAft>
                <a:spcPts val="0"/>
              </a:spcAft>
              <a:buClr>
                <a:schemeClr val="dk1"/>
              </a:buClr>
              <a:buSzPts val="1800"/>
              <a:buChar char="•"/>
              <a:defRPr/>
            </a:lvl3pPr>
            <a:lvl4pPr indent="-342900" lvl="3" marL="1828800" algn="l">
              <a:lnSpc>
                <a:spcPct val="120000"/>
              </a:lnSpc>
              <a:spcBef>
                <a:spcPts val="500"/>
              </a:spcBef>
              <a:spcAft>
                <a:spcPts val="0"/>
              </a:spcAft>
              <a:buClr>
                <a:schemeClr val="dk1"/>
              </a:buClr>
              <a:buSzPts val="1800"/>
              <a:buChar char="•"/>
              <a:defRPr/>
            </a:lvl4pPr>
            <a:lvl5pPr indent="-342900" lvl="4" marL="2286000" algn="l">
              <a:lnSpc>
                <a:spcPct val="12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g3277e682cc9_2_71"/>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Clr>
                <a:srgbClr val="FFFFFF"/>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53" name="Google Shape;353;g3277e682cc9_2_71"/>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400"/>
              <a:buFont typeface="Avenir"/>
              <a:buNone/>
              <a:defRPr/>
            </a:lvl1pPr>
            <a:lvl2pPr lvl="1" algn="l">
              <a:lnSpc>
                <a:spcPct val="100000"/>
              </a:lnSpc>
              <a:spcBef>
                <a:spcPts val="0"/>
              </a:spcBef>
              <a:spcAft>
                <a:spcPts val="0"/>
              </a:spcAft>
              <a:buClr>
                <a:schemeClr val="dk1"/>
              </a:buClr>
              <a:buSzPts val="1400"/>
              <a:buFont typeface="Avenir"/>
              <a:buNone/>
              <a:defRPr/>
            </a:lvl2pPr>
            <a:lvl3pPr lvl="2" algn="l">
              <a:lnSpc>
                <a:spcPct val="100000"/>
              </a:lnSpc>
              <a:spcBef>
                <a:spcPts val="0"/>
              </a:spcBef>
              <a:spcAft>
                <a:spcPts val="0"/>
              </a:spcAft>
              <a:buClr>
                <a:schemeClr val="dk1"/>
              </a:buClr>
              <a:buSzPts val="1400"/>
              <a:buFont typeface="Avenir"/>
              <a:buNone/>
              <a:defRPr/>
            </a:lvl3pPr>
            <a:lvl4pPr lvl="3" algn="l">
              <a:lnSpc>
                <a:spcPct val="100000"/>
              </a:lnSpc>
              <a:spcBef>
                <a:spcPts val="0"/>
              </a:spcBef>
              <a:spcAft>
                <a:spcPts val="0"/>
              </a:spcAft>
              <a:buClr>
                <a:schemeClr val="dk1"/>
              </a:buClr>
              <a:buSzPts val="1400"/>
              <a:buFont typeface="Avenir"/>
              <a:buNone/>
              <a:defRPr/>
            </a:lvl4pPr>
            <a:lvl5pPr lvl="4" algn="l">
              <a:lnSpc>
                <a:spcPct val="100000"/>
              </a:lnSpc>
              <a:spcBef>
                <a:spcPts val="0"/>
              </a:spcBef>
              <a:spcAft>
                <a:spcPts val="0"/>
              </a:spcAft>
              <a:buClr>
                <a:schemeClr val="dk1"/>
              </a:buClr>
              <a:buSzPts val="1400"/>
              <a:buFont typeface="Avenir"/>
              <a:buNone/>
              <a:defRPr/>
            </a:lvl5pPr>
            <a:lvl6pPr lvl="5" algn="l">
              <a:lnSpc>
                <a:spcPct val="100000"/>
              </a:lnSpc>
              <a:spcBef>
                <a:spcPts val="0"/>
              </a:spcBef>
              <a:spcAft>
                <a:spcPts val="0"/>
              </a:spcAft>
              <a:buClr>
                <a:schemeClr val="dk1"/>
              </a:buClr>
              <a:buSzPts val="1400"/>
              <a:buFont typeface="Avenir"/>
              <a:buNone/>
              <a:defRPr/>
            </a:lvl6pPr>
            <a:lvl7pPr lvl="6" algn="l">
              <a:lnSpc>
                <a:spcPct val="100000"/>
              </a:lnSpc>
              <a:spcBef>
                <a:spcPts val="0"/>
              </a:spcBef>
              <a:spcAft>
                <a:spcPts val="0"/>
              </a:spcAft>
              <a:buClr>
                <a:schemeClr val="dk1"/>
              </a:buClr>
              <a:buSzPts val="1400"/>
              <a:buFont typeface="Avenir"/>
              <a:buNone/>
              <a:defRPr/>
            </a:lvl7pPr>
            <a:lvl8pPr lvl="7" algn="l">
              <a:lnSpc>
                <a:spcPct val="100000"/>
              </a:lnSpc>
              <a:spcBef>
                <a:spcPts val="0"/>
              </a:spcBef>
              <a:spcAft>
                <a:spcPts val="0"/>
              </a:spcAft>
              <a:buClr>
                <a:schemeClr val="dk1"/>
              </a:buClr>
              <a:buSzPts val="1400"/>
              <a:buFont typeface="Avenir"/>
              <a:buNone/>
              <a:defRPr/>
            </a:lvl8pPr>
            <a:lvl9pPr lvl="8" algn="l">
              <a:lnSpc>
                <a:spcPct val="100000"/>
              </a:lnSpc>
              <a:spcBef>
                <a:spcPts val="0"/>
              </a:spcBef>
              <a:spcAft>
                <a:spcPts val="0"/>
              </a:spcAft>
              <a:buClr>
                <a:schemeClr val="dk1"/>
              </a:buClr>
              <a:buSzPts val="1400"/>
              <a:buFont typeface="Avenir"/>
              <a:buNone/>
              <a:defRPr/>
            </a:lvl9pPr>
          </a:lstStyle>
          <a:p/>
        </p:txBody>
      </p:sp>
      <p:sp>
        <p:nvSpPr>
          <p:cNvPr id="354" name="Google Shape;354;g3277e682cc9_2_71"/>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359" name="Shape 359"/>
        <p:cNvGrpSpPr/>
        <p:nvPr/>
      </p:nvGrpSpPr>
      <p:grpSpPr>
        <a:xfrm>
          <a:off x="0" y="0"/>
          <a:ext cx="0" cy="0"/>
          <a:chOff x="0" y="0"/>
          <a:chExt cx="0" cy="0"/>
        </a:xfrm>
      </p:grpSpPr>
      <p:sp>
        <p:nvSpPr>
          <p:cNvPr id="360" name="Google Shape;360;g309de3773bc_0_118"/>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chemeClr val="dk1"/>
              </a:buClr>
              <a:buSzPts val="4000"/>
              <a:buFont typeface="Calibri"/>
              <a:buNone/>
              <a:defRPr b="1" i="0" sz="4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61" name="Google Shape;361;g309de3773bc_0_118"/>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228600" lvl="1" marL="914400" marR="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228600" lvl="2" marL="1371600" marR="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228600" lvl="3" marL="1828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228600" lvl="4" marL="22860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228600" lvl="5" marL="27432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228600" lvl="6" marL="32004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228600" lvl="7" marL="36576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228600" lvl="8" marL="4114800" marR="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362" name="Google Shape;362;g309de3773bc_0_118"/>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3" name="Google Shape;363;g309de3773bc_0_118"/>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4" name="Google Shape;364;g309de3773bc_0_118"/>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er 2">
  <p:cSld name="VERTICAL_TITLE_AND_VERTICAL_TEXT_1">
    <p:spTree>
      <p:nvGrpSpPr>
        <p:cNvPr id="38" name="Shape 38"/>
        <p:cNvGrpSpPr/>
        <p:nvPr/>
      </p:nvGrpSpPr>
      <p:grpSpPr>
        <a:xfrm>
          <a:off x="0" y="0"/>
          <a:ext cx="0" cy="0"/>
          <a:chOff x="0" y="0"/>
          <a:chExt cx="0" cy="0"/>
        </a:xfrm>
      </p:grpSpPr>
      <p:sp>
        <p:nvSpPr>
          <p:cNvPr id="39" name="Google Shape;39;g2bf747bcd3e_0_106"/>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40" name="Google Shape;40;g2bf747bcd3e_0_106"/>
          <p:cNvPicPr preferRelativeResize="0"/>
          <p:nvPr/>
        </p:nvPicPr>
        <p:blipFill rotWithShape="1">
          <a:blip r:embed="rId2">
            <a:alphaModFix/>
          </a:blip>
          <a:srcRect b="0" l="0" r="55616" t="0"/>
          <a:stretch/>
        </p:blipFill>
        <p:spPr>
          <a:xfrm>
            <a:off x="10972800" y="5943600"/>
            <a:ext cx="1127343" cy="858532"/>
          </a:xfrm>
          <a:prstGeom prst="rect">
            <a:avLst/>
          </a:prstGeom>
          <a:noFill/>
          <a:ln>
            <a:noFill/>
          </a:ln>
        </p:spPr>
      </p:pic>
      <p:sp>
        <p:nvSpPr>
          <p:cNvPr id="41" name="Google Shape;41;g2bf747bcd3e_0_106"/>
          <p:cNvSpPr txBox="1"/>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b="1" i="0" lang="en-US" sz="4400" u="none" cap="none" strike="noStrike">
                <a:solidFill>
                  <a:schemeClr val="lt1"/>
                </a:solidFill>
                <a:latin typeface="Calibri"/>
                <a:ea typeface="Calibri"/>
                <a:cs typeface="Calibri"/>
                <a:sym typeface="Calibri"/>
              </a:rPr>
              <a:t>Slide Header v2</a:t>
            </a:r>
            <a:endParaRPr b="1" i="0" sz="44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5" name="Shape 365"/>
        <p:cNvGrpSpPr/>
        <p:nvPr/>
      </p:nvGrpSpPr>
      <p:grpSpPr>
        <a:xfrm>
          <a:off x="0" y="0"/>
          <a:ext cx="0" cy="0"/>
          <a:chOff x="0" y="0"/>
          <a:chExt cx="0" cy="0"/>
        </a:xfrm>
      </p:grpSpPr>
      <p:sp>
        <p:nvSpPr>
          <p:cNvPr id="366" name="Google Shape;366;p4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67" name="Google Shape;367;p4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368" name="Google Shape;368;p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9" name="Shape 369"/>
        <p:cNvGrpSpPr/>
        <p:nvPr/>
      </p:nvGrpSpPr>
      <p:grpSpPr>
        <a:xfrm>
          <a:off x="0" y="0"/>
          <a:ext cx="0" cy="0"/>
          <a:chOff x="0" y="0"/>
          <a:chExt cx="0" cy="0"/>
        </a:xfrm>
      </p:grpSpPr>
      <p:sp>
        <p:nvSpPr>
          <p:cNvPr id="370" name="Google Shape;370;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371" name="Google Shape;371;p4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algn="l">
              <a:lnSpc>
                <a:spcPct val="115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15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15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2" name="Google Shape;372;p4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73" name="Google Shape;373;p4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74" name="Google Shape;374;p4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375" name="Shape 375"/>
        <p:cNvGrpSpPr/>
        <p:nvPr/>
      </p:nvGrpSpPr>
      <p:grpSpPr>
        <a:xfrm>
          <a:off x="0" y="0"/>
          <a:ext cx="0" cy="0"/>
          <a:chOff x="0" y="0"/>
          <a:chExt cx="0" cy="0"/>
        </a:xfrm>
      </p:grpSpPr>
      <p:sp>
        <p:nvSpPr>
          <p:cNvPr id="376" name="Google Shape;376;p40"/>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377" name="Google Shape;377;p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8" name="Shape 378"/>
        <p:cNvGrpSpPr/>
        <p:nvPr/>
      </p:nvGrpSpPr>
      <p:grpSpPr>
        <a:xfrm>
          <a:off x="0" y="0"/>
          <a:ext cx="0" cy="0"/>
          <a:chOff x="0" y="0"/>
          <a:chExt cx="0" cy="0"/>
        </a:xfrm>
      </p:grpSpPr>
      <p:sp>
        <p:nvSpPr>
          <p:cNvPr id="379" name="Google Shape;379;p39"/>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380" name="Google Shape;380;p39"/>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381" name="Google Shape;381;p3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82" name="Shape 382"/>
        <p:cNvGrpSpPr/>
        <p:nvPr/>
      </p:nvGrpSpPr>
      <p:grpSpPr>
        <a:xfrm>
          <a:off x="0" y="0"/>
          <a:ext cx="0" cy="0"/>
          <a:chOff x="0" y="0"/>
          <a:chExt cx="0" cy="0"/>
        </a:xfrm>
      </p:grpSpPr>
      <p:sp>
        <p:nvSpPr>
          <p:cNvPr id="383" name="Google Shape;383;p6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4" name="Shape 384"/>
        <p:cNvGrpSpPr/>
        <p:nvPr/>
      </p:nvGrpSpPr>
      <p:grpSpPr>
        <a:xfrm>
          <a:off x="0" y="0"/>
          <a:ext cx="0" cy="0"/>
          <a:chOff x="0" y="0"/>
          <a:chExt cx="0" cy="0"/>
        </a:xfrm>
      </p:grpSpPr>
      <p:sp>
        <p:nvSpPr>
          <p:cNvPr id="385" name="Google Shape;385;p58"/>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386" name="Google Shape;386;p5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87" name="Shape 387"/>
        <p:cNvGrpSpPr/>
        <p:nvPr/>
      </p:nvGrpSpPr>
      <p:grpSpPr>
        <a:xfrm>
          <a:off x="0" y="0"/>
          <a:ext cx="0" cy="0"/>
          <a:chOff x="0" y="0"/>
          <a:chExt cx="0" cy="0"/>
        </a:xfrm>
      </p:grpSpPr>
      <p:sp>
        <p:nvSpPr>
          <p:cNvPr id="388" name="Google Shape;388;p5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89" name="Google Shape;389;p59"/>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90" name="Google Shape;390;p59"/>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91" name="Google Shape;391;p59"/>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2" name="Shape 392"/>
        <p:cNvGrpSpPr/>
        <p:nvPr/>
      </p:nvGrpSpPr>
      <p:grpSpPr>
        <a:xfrm>
          <a:off x="0" y="0"/>
          <a:ext cx="0" cy="0"/>
          <a:chOff x="0" y="0"/>
          <a:chExt cx="0" cy="0"/>
        </a:xfrm>
      </p:grpSpPr>
      <p:sp>
        <p:nvSpPr>
          <p:cNvPr id="393" name="Google Shape;393;p6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94" name="Google Shape;394;p6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95" name="Shape 395"/>
        <p:cNvGrpSpPr/>
        <p:nvPr/>
      </p:nvGrpSpPr>
      <p:grpSpPr>
        <a:xfrm>
          <a:off x="0" y="0"/>
          <a:ext cx="0" cy="0"/>
          <a:chOff x="0" y="0"/>
          <a:chExt cx="0" cy="0"/>
        </a:xfrm>
      </p:grpSpPr>
      <p:sp>
        <p:nvSpPr>
          <p:cNvPr id="396" name="Google Shape;396;p61"/>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397" name="Google Shape;397;p61"/>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398" name="Google Shape;398;p6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99" name="Shape 399"/>
        <p:cNvGrpSpPr/>
        <p:nvPr/>
      </p:nvGrpSpPr>
      <p:grpSpPr>
        <a:xfrm>
          <a:off x="0" y="0"/>
          <a:ext cx="0" cy="0"/>
          <a:chOff x="0" y="0"/>
          <a:chExt cx="0" cy="0"/>
        </a:xfrm>
      </p:grpSpPr>
      <p:sp>
        <p:nvSpPr>
          <p:cNvPr id="400" name="Google Shape;400;p62"/>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01" name="Google Shape;401;p6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44" name="Google Shape;44;p44"/>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44"/>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44"/>
          <p:cNvSpPr txBox="1"/>
          <p:nvPr>
            <p:ph idx="3" type="body"/>
          </p:nvPr>
        </p:nvSpPr>
        <p:spPr>
          <a:xfrm>
            <a:off x="6193367" y="1535113"/>
            <a:ext cx="5389200" cy="639900"/>
          </a:xfrm>
          <a:prstGeom prst="rect">
            <a:avLst/>
          </a:prstGeom>
          <a:noFill/>
          <a:ln>
            <a:noFill/>
          </a:ln>
        </p:spPr>
        <p:txBody>
          <a:bodyPr anchorCtr="0" anchor="b" bIns="45700" lIns="91425" spcFirstLastPara="1" rIns="91425" wrap="square" tIns="45700">
            <a:noAutofit/>
          </a:bodyPr>
          <a:lstStyle>
            <a:lvl1pPr indent="-228600" lvl="0" marL="457200" marR="0" algn="l">
              <a:lnSpc>
                <a:spcPct val="100000"/>
              </a:lnSpc>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7" name="Google Shape;47;p44"/>
          <p:cNvSpPr txBox="1"/>
          <p:nvPr>
            <p:ph idx="4" type="body"/>
          </p:nvPr>
        </p:nvSpPr>
        <p:spPr>
          <a:xfrm>
            <a:off x="6193367" y="2174875"/>
            <a:ext cx="5389200" cy="3951300"/>
          </a:xfrm>
          <a:prstGeom prst="rect">
            <a:avLst/>
          </a:prstGeom>
          <a:noFill/>
          <a:ln>
            <a:noFill/>
          </a:ln>
        </p:spPr>
        <p:txBody>
          <a:bodyPr anchorCtr="0" anchor="t" bIns="45700" lIns="91425" spcFirstLastPara="1" rIns="91425" wrap="square" tIns="45700">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8" name="Google Shape;48;p44"/>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44"/>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4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402" name="Shape 402"/>
        <p:cNvGrpSpPr/>
        <p:nvPr/>
      </p:nvGrpSpPr>
      <p:grpSpPr>
        <a:xfrm>
          <a:off x="0" y="0"/>
          <a:ext cx="0" cy="0"/>
          <a:chOff x="0" y="0"/>
          <a:chExt cx="0" cy="0"/>
        </a:xfrm>
      </p:grpSpPr>
      <p:sp>
        <p:nvSpPr>
          <p:cNvPr id="403" name="Google Shape;403;p63"/>
          <p:cNvSpPr txBox="1"/>
          <p:nvPr>
            <p:ph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p:txBody>
      </p:sp>
      <p:sp>
        <p:nvSpPr>
          <p:cNvPr id="404" name="Google Shape;404;p6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405" name="Google Shape;405;p6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2" name="Shape 412"/>
        <p:cNvGrpSpPr/>
        <p:nvPr/>
      </p:nvGrpSpPr>
      <p:grpSpPr>
        <a:xfrm>
          <a:off x="0" y="0"/>
          <a:ext cx="0" cy="0"/>
          <a:chOff x="0" y="0"/>
          <a:chExt cx="0" cy="0"/>
        </a:xfrm>
      </p:grpSpPr>
      <p:sp>
        <p:nvSpPr>
          <p:cNvPr id="413" name="Google Shape;413;g32a14fa1bd2_2_291"/>
          <p:cNvSpPr txBox="1"/>
          <p:nvPr>
            <p:ph type="ctrTitle"/>
          </p:nvPr>
        </p:nvSpPr>
        <p:spPr>
          <a:xfrm>
            <a:off x="914400" y="2130425"/>
            <a:ext cx="10363200" cy="1470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14" name="Google Shape;414;g32a14fa1bd2_2_29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415" name="Google Shape;415;g32a14fa1bd2_2_291"/>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6" name="Google Shape;416;g32a14fa1bd2_2_291"/>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7" name="Google Shape;417;g32a14fa1bd2_2_291"/>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18" name="Shape 418"/>
        <p:cNvGrpSpPr/>
        <p:nvPr/>
      </p:nvGrpSpPr>
      <p:grpSpPr>
        <a:xfrm>
          <a:off x="0" y="0"/>
          <a:ext cx="0" cy="0"/>
          <a:chOff x="0" y="0"/>
          <a:chExt cx="0" cy="0"/>
        </a:xfrm>
      </p:grpSpPr>
      <p:sp>
        <p:nvSpPr>
          <p:cNvPr id="419" name="Google Shape;419;g32a14fa1bd2_2_29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0" name="Google Shape;420;g32a14fa1bd2_2_297"/>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1" name="Google Shape;421;g32a14fa1bd2_2_297"/>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2" name="Google Shape;422;g32a14fa1bd2_2_297"/>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3" name="Google Shape;423;g32a14fa1bd2_2_29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24" name="Shape 424"/>
        <p:cNvGrpSpPr/>
        <p:nvPr/>
      </p:nvGrpSpPr>
      <p:grpSpPr>
        <a:xfrm>
          <a:off x="0" y="0"/>
          <a:ext cx="0" cy="0"/>
          <a:chOff x="0" y="0"/>
          <a:chExt cx="0" cy="0"/>
        </a:xfrm>
      </p:grpSpPr>
      <p:sp>
        <p:nvSpPr>
          <p:cNvPr id="425" name="Google Shape;425;g32a14fa1bd2_2_303"/>
          <p:cNvSpPr txBox="1"/>
          <p:nvPr>
            <p:ph type="title"/>
          </p:nvPr>
        </p:nvSpPr>
        <p:spPr>
          <a:xfrm rot="5400000">
            <a:off x="7285050" y="1828788"/>
            <a:ext cx="5851500"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26" name="Google Shape;426;g32a14fa1bd2_2_303"/>
          <p:cNvSpPr txBox="1"/>
          <p:nvPr>
            <p:ph idx="1" type="body"/>
          </p:nvPr>
        </p:nvSpPr>
        <p:spPr>
          <a:xfrm rot="5400000">
            <a:off x="1697000" y="-812862"/>
            <a:ext cx="5851500" cy="80265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27" name="Google Shape;427;g32a14fa1bd2_2_30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8" name="Google Shape;428;g32a14fa1bd2_2_30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9" name="Google Shape;429;g32a14fa1bd2_2_30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30" name="Shape 430"/>
        <p:cNvGrpSpPr/>
        <p:nvPr/>
      </p:nvGrpSpPr>
      <p:grpSpPr>
        <a:xfrm>
          <a:off x="0" y="0"/>
          <a:ext cx="0" cy="0"/>
          <a:chOff x="0" y="0"/>
          <a:chExt cx="0" cy="0"/>
        </a:xfrm>
      </p:grpSpPr>
      <p:sp>
        <p:nvSpPr>
          <p:cNvPr id="431" name="Google Shape;431;g32a14fa1bd2_2_309"/>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2" name="Google Shape;432;g32a14fa1bd2_2_309"/>
          <p:cNvSpPr txBox="1"/>
          <p:nvPr>
            <p:ph idx="1" type="body"/>
          </p:nvPr>
        </p:nvSpPr>
        <p:spPr>
          <a:xfrm rot="5400000">
            <a:off x="3832950" y="-1623150"/>
            <a:ext cx="4526100"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33" name="Google Shape;433;g32a14fa1bd2_2_309"/>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4" name="Google Shape;434;g32a14fa1bd2_2_309"/>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5" name="Google Shape;435;g32a14fa1bd2_2_309"/>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36" name="Shape 436"/>
        <p:cNvGrpSpPr/>
        <p:nvPr/>
      </p:nvGrpSpPr>
      <p:grpSpPr>
        <a:xfrm>
          <a:off x="0" y="0"/>
          <a:ext cx="0" cy="0"/>
          <a:chOff x="0" y="0"/>
          <a:chExt cx="0" cy="0"/>
        </a:xfrm>
      </p:grpSpPr>
      <p:sp>
        <p:nvSpPr>
          <p:cNvPr id="437" name="Google Shape;437;g32a14fa1bd2_2_315"/>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38" name="Google Shape;438;g32a14fa1bd2_2_315"/>
          <p:cNvSpPr/>
          <p:nvPr>
            <p:ph idx="2" type="pic"/>
          </p:nvPr>
        </p:nvSpPr>
        <p:spPr>
          <a:xfrm>
            <a:off x="2389717" y="612775"/>
            <a:ext cx="7315200" cy="4114800"/>
          </a:xfrm>
          <a:prstGeom prst="rect">
            <a:avLst/>
          </a:prstGeom>
          <a:noFill/>
          <a:ln>
            <a:noFill/>
          </a:ln>
        </p:spPr>
      </p:sp>
      <p:sp>
        <p:nvSpPr>
          <p:cNvPr id="439" name="Google Shape;439;g32a14fa1bd2_2_315"/>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40" name="Google Shape;440;g32a14fa1bd2_2_31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1" name="Google Shape;441;g32a14fa1bd2_2_31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2" name="Google Shape;442;g32a14fa1bd2_2_31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43" name="Shape 443"/>
        <p:cNvGrpSpPr/>
        <p:nvPr/>
      </p:nvGrpSpPr>
      <p:grpSpPr>
        <a:xfrm>
          <a:off x="0" y="0"/>
          <a:ext cx="0" cy="0"/>
          <a:chOff x="0" y="0"/>
          <a:chExt cx="0" cy="0"/>
        </a:xfrm>
      </p:grpSpPr>
      <p:sp>
        <p:nvSpPr>
          <p:cNvPr id="444" name="Google Shape;444;g32a14fa1bd2_2_322"/>
          <p:cNvSpPr txBox="1"/>
          <p:nvPr>
            <p:ph type="title"/>
          </p:nvPr>
        </p:nvSpPr>
        <p:spPr>
          <a:xfrm>
            <a:off x="609600" y="273050"/>
            <a:ext cx="4011300" cy="11622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45" name="Google Shape;445;g32a14fa1bd2_2_322"/>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446" name="Google Shape;446;g32a14fa1bd2_2_322"/>
          <p:cNvSpPr txBox="1"/>
          <p:nvPr>
            <p:ph idx="2" type="body"/>
          </p:nvPr>
        </p:nvSpPr>
        <p:spPr>
          <a:xfrm>
            <a:off x="609600" y="1435100"/>
            <a:ext cx="4011300" cy="4691100"/>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47" name="Google Shape;447;g32a14fa1bd2_2_322"/>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8" name="Google Shape;448;g32a14fa1bd2_2_322"/>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9" name="Google Shape;449;g32a14fa1bd2_2_32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50" name="Shape 450"/>
        <p:cNvGrpSpPr/>
        <p:nvPr/>
      </p:nvGrpSpPr>
      <p:grpSpPr>
        <a:xfrm>
          <a:off x="0" y="0"/>
          <a:ext cx="0" cy="0"/>
          <a:chOff x="0" y="0"/>
          <a:chExt cx="0" cy="0"/>
        </a:xfrm>
      </p:grpSpPr>
      <p:sp>
        <p:nvSpPr>
          <p:cNvPr id="451" name="Google Shape;451;g32a14fa1bd2_2_329"/>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2" name="Google Shape;452;g32a14fa1bd2_2_329"/>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3" name="Google Shape;453;g32a14fa1bd2_2_329"/>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4" name="Shape 454"/>
        <p:cNvGrpSpPr/>
        <p:nvPr/>
      </p:nvGrpSpPr>
      <p:grpSpPr>
        <a:xfrm>
          <a:off x="0" y="0"/>
          <a:ext cx="0" cy="0"/>
          <a:chOff x="0" y="0"/>
          <a:chExt cx="0" cy="0"/>
        </a:xfrm>
      </p:grpSpPr>
      <p:sp>
        <p:nvSpPr>
          <p:cNvPr id="455" name="Google Shape;455;g32a14fa1bd2_2_333"/>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56" name="Google Shape;456;g32a14fa1bd2_2_33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7" name="Google Shape;457;g32a14fa1bd2_2_33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8" name="Google Shape;458;g32a14fa1bd2_2_33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59" name="Shape 459"/>
        <p:cNvGrpSpPr/>
        <p:nvPr/>
      </p:nvGrpSpPr>
      <p:grpSpPr>
        <a:xfrm>
          <a:off x="0" y="0"/>
          <a:ext cx="0" cy="0"/>
          <a:chOff x="0" y="0"/>
          <a:chExt cx="0" cy="0"/>
        </a:xfrm>
      </p:grpSpPr>
      <p:sp>
        <p:nvSpPr>
          <p:cNvPr id="460" name="Google Shape;460;g32a14fa1bd2_2_338"/>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1" name="Google Shape;461;g32a14fa1bd2_2_338"/>
          <p:cNvSpPr txBox="1"/>
          <p:nvPr>
            <p:ph idx="1" type="body"/>
          </p:nvPr>
        </p:nvSpPr>
        <p:spPr>
          <a:xfrm>
            <a:off x="609600" y="1535113"/>
            <a:ext cx="5386800" cy="6399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2" name="Google Shape;462;g32a14fa1bd2_2_338"/>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3" name="Google Shape;463;g32a14fa1bd2_2_338"/>
          <p:cNvSpPr txBox="1"/>
          <p:nvPr>
            <p:ph idx="3" type="body"/>
          </p:nvPr>
        </p:nvSpPr>
        <p:spPr>
          <a:xfrm>
            <a:off x="6193367" y="1535113"/>
            <a:ext cx="5389200" cy="639900"/>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64" name="Google Shape;464;g32a14fa1bd2_2_338"/>
          <p:cNvSpPr txBox="1"/>
          <p:nvPr>
            <p:ph idx="4" type="body"/>
          </p:nvPr>
        </p:nvSpPr>
        <p:spPr>
          <a:xfrm>
            <a:off x="6193367" y="2174875"/>
            <a:ext cx="5389200" cy="3951300"/>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5" name="Google Shape;465;g32a14fa1bd2_2_338"/>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6" name="Google Shape;466;g32a14fa1bd2_2_338"/>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7" name="Google Shape;467;g32a14fa1bd2_2_338"/>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45"/>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marR="0" algn="l">
              <a:lnSpc>
                <a:spcPct val="100000"/>
              </a:lnSpc>
              <a:spcBef>
                <a:spcPts val="0"/>
              </a:spcBef>
              <a:spcAft>
                <a:spcPts val="0"/>
              </a:spcAft>
              <a:buClr>
                <a:schemeClr val="dk1"/>
              </a:buClr>
              <a:buSzPts val="2000"/>
              <a:buFont typeface="Calibri"/>
              <a:buNone/>
              <a:defRPr b="1" i="0" sz="20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53" name="Google Shape;53;p45"/>
          <p:cNvSpPr/>
          <p:nvPr>
            <p:ph idx="2" type="pic"/>
          </p:nvPr>
        </p:nvSpPr>
        <p:spPr>
          <a:xfrm>
            <a:off x="2389717" y="612775"/>
            <a:ext cx="7315200" cy="4114800"/>
          </a:xfrm>
          <a:prstGeom prst="rect">
            <a:avLst/>
          </a:prstGeom>
          <a:noFill/>
          <a:ln>
            <a:noFill/>
          </a:ln>
        </p:spPr>
      </p:sp>
      <p:sp>
        <p:nvSpPr>
          <p:cNvPr id="54" name="Google Shape;54;p45"/>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marR="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228600" lvl="2" marL="1371600" marR="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228600" lvl="3" marL="1828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228600" lvl="4" marL="22860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55" name="Google Shape;55;p4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4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4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8" name="Shape 468"/>
        <p:cNvGrpSpPr/>
        <p:nvPr/>
      </p:nvGrpSpPr>
      <p:grpSpPr>
        <a:xfrm>
          <a:off x="0" y="0"/>
          <a:ext cx="0" cy="0"/>
          <a:chOff x="0" y="0"/>
          <a:chExt cx="0" cy="0"/>
        </a:xfrm>
      </p:grpSpPr>
      <p:sp>
        <p:nvSpPr>
          <p:cNvPr id="469" name="Google Shape;469;g32a14fa1bd2_2_347"/>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0" name="Google Shape;470;g32a14fa1bd2_2_347"/>
          <p:cNvSpPr txBox="1"/>
          <p:nvPr>
            <p:ph idx="1" type="body"/>
          </p:nvPr>
        </p:nvSpPr>
        <p:spPr>
          <a:xfrm>
            <a:off x="609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1" name="Google Shape;471;g32a14fa1bd2_2_347"/>
          <p:cNvSpPr txBox="1"/>
          <p:nvPr>
            <p:ph idx="2" type="body"/>
          </p:nvPr>
        </p:nvSpPr>
        <p:spPr>
          <a:xfrm>
            <a:off x="6197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2" name="Google Shape;472;g32a14fa1bd2_2_347"/>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3" name="Google Shape;473;g32a14fa1bd2_2_347"/>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4" name="Google Shape;474;g32a14fa1bd2_2_34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75" name="Shape 475"/>
        <p:cNvGrpSpPr/>
        <p:nvPr/>
      </p:nvGrpSpPr>
      <p:grpSpPr>
        <a:xfrm>
          <a:off x="0" y="0"/>
          <a:ext cx="0" cy="0"/>
          <a:chOff x="0" y="0"/>
          <a:chExt cx="0" cy="0"/>
        </a:xfrm>
      </p:grpSpPr>
      <p:sp>
        <p:nvSpPr>
          <p:cNvPr id="476" name="Google Shape;476;g32a14fa1bd2_2_354"/>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77" name="Google Shape;477;g32a14fa1bd2_2_354"/>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78" name="Google Shape;478;g32a14fa1bd2_2_354"/>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g32a14fa1bd2_2_354"/>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0" name="Google Shape;480;g32a14fa1bd2_2_354"/>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7" name="Shape 487"/>
        <p:cNvGrpSpPr/>
        <p:nvPr/>
      </p:nvGrpSpPr>
      <p:grpSpPr>
        <a:xfrm>
          <a:off x="0" y="0"/>
          <a:ext cx="0" cy="0"/>
          <a:chOff x="0" y="0"/>
          <a:chExt cx="0" cy="0"/>
        </a:xfrm>
      </p:grpSpPr>
      <p:sp>
        <p:nvSpPr>
          <p:cNvPr id="488" name="Google Shape;488;g32a14fa1bd2_2_868"/>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9" name="Google Shape;489;g32a14fa1bd2_2_868"/>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90" name="Google Shape;490;g32a14fa1bd2_2_86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1" name="Google Shape;491;g32a14fa1bd2_2_86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2" name="Google Shape;492;g32a14fa1bd2_2_86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93" name="Shape 493"/>
        <p:cNvGrpSpPr/>
        <p:nvPr/>
      </p:nvGrpSpPr>
      <p:grpSpPr>
        <a:xfrm>
          <a:off x="0" y="0"/>
          <a:ext cx="0" cy="0"/>
          <a:chOff x="0" y="0"/>
          <a:chExt cx="0" cy="0"/>
        </a:xfrm>
      </p:grpSpPr>
      <p:sp>
        <p:nvSpPr>
          <p:cNvPr id="494" name="Google Shape;494;g32a14fa1bd2_2_87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5" name="Google Shape;495;g32a14fa1bd2_2_87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g32a14fa1bd2_2_87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7" name="Google Shape;497;g32a14fa1bd2_2_87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8" name="Google Shape;498;g32a14fa1bd2_2_8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9" name="Shape 499"/>
        <p:cNvGrpSpPr/>
        <p:nvPr/>
      </p:nvGrpSpPr>
      <p:grpSpPr>
        <a:xfrm>
          <a:off x="0" y="0"/>
          <a:ext cx="0" cy="0"/>
          <a:chOff x="0" y="0"/>
          <a:chExt cx="0" cy="0"/>
        </a:xfrm>
      </p:grpSpPr>
      <p:sp>
        <p:nvSpPr>
          <p:cNvPr id="500" name="Google Shape;500;g32a14fa1bd2_2_88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1" name="Google Shape;501;g32a14fa1bd2_2_88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2" name="Google Shape;502;g32a14fa1bd2_2_88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3" name="Shape 503"/>
        <p:cNvGrpSpPr/>
        <p:nvPr/>
      </p:nvGrpSpPr>
      <p:grpSpPr>
        <a:xfrm>
          <a:off x="0" y="0"/>
          <a:ext cx="0" cy="0"/>
          <a:chOff x="0" y="0"/>
          <a:chExt cx="0" cy="0"/>
        </a:xfrm>
      </p:grpSpPr>
      <p:sp>
        <p:nvSpPr>
          <p:cNvPr id="504" name="Google Shape;504;g32a14fa1bd2_2_884"/>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5" name="Google Shape;505;g32a14fa1bd2_2_884"/>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06" name="Google Shape;506;g32a14fa1bd2_2_88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7" name="Google Shape;507;g32a14fa1bd2_2_88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8" name="Google Shape;508;g32a14fa1bd2_2_8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9" name="Shape 509"/>
        <p:cNvGrpSpPr/>
        <p:nvPr/>
      </p:nvGrpSpPr>
      <p:grpSpPr>
        <a:xfrm>
          <a:off x="0" y="0"/>
          <a:ext cx="0" cy="0"/>
          <a:chOff x="0" y="0"/>
          <a:chExt cx="0" cy="0"/>
        </a:xfrm>
      </p:grpSpPr>
      <p:sp>
        <p:nvSpPr>
          <p:cNvPr id="510" name="Google Shape;510;g32a14fa1bd2_2_8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1" name="Google Shape;511;g32a14fa1bd2_2_890"/>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g32a14fa1bd2_2_890"/>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3" name="Google Shape;513;g32a14fa1bd2_2_89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4" name="Google Shape;514;g32a14fa1bd2_2_89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5" name="Google Shape;515;g32a14fa1bd2_2_89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6" name="Shape 516"/>
        <p:cNvGrpSpPr/>
        <p:nvPr/>
      </p:nvGrpSpPr>
      <p:grpSpPr>
        <a:xfrm>
          <a:off x="0" y="0"/>
          <a:ext cx="0" cy="0"/>
          <a:chOff x="0" y="0"/>
          <a:chExt cx="0" cy="0"/>
        </a:xfrm>
      </p:grpSpPr>
      <p:sp>
        <p:nvSpPr>
          <p:cNvPr id="517" name="Google Shape;517;g32a14fa1bd2_2_89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8" name="Google Shape;518;g32a14fa1bd2_2_89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9" name="Google Shape;519;g32a14fa1bd2_2_89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g32a14fa1bd2_2_89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1" name="Google Shape;521;g32a14fa1bd2_2_89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g32a14fa1bd2_2_89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g32a14fa1bd2_2_89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4" name="Google Shape;524;g32a14fa1bd2_2_89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5" name="Shape 525"/>
        <p:cNvGrpSpPr/>
        <p:nvPr/>
      </p:nvGrpSpPr>
      <p:grpSpPr>
        <a:xfrm>
          <a:off x="0" y="0"/>
          <a:ext cx="0" cy="0"/>
          <a:chOff x="0" y="0"/>
          <a:chExt cx="0" cy="0"/>
        </a:xfrm>
      </p:grpSpPr>
      <p:sp>
        <p:nvSpPr>
          <p:cNvPr id="526" name="Google Shape;526;g32a14fa1bd2_2_90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7" name="Google Shape;527;g32a14fa1bd2_2_9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8" name="Google Shape;528;g32a14fa1bd2_2_9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9" name="Google Shape;529;g32a14fa1bd2_2_9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0" name="Shape 530"/>
        <p:cNvGrpSpPr/>
        <p:nvPr/>
      </p:nvGrpSpPr>
      <p:grpSpPr>
        <a:xfrm>
          <a:off x="0" y="0"/>
          <a:ext cx="0" cy="0"/>
          <a:chOff x="0" y="0"/>
          <a:chExt cx="0" cy="0"/>
        </a:xfrm>
      </p:grpSpPr>
      <p:sp>
        <p:nvSpPr>
          <p:cNvPr id="531" name="Google Shape;531;g32a14fa1bd2_2_911"/>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2" name="Google Shape;532;g32a14fa1bd2_2_911"/>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33" name="Google Shape;533;g32a14fa1bd2_2_911"/>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34" name="Google Shape;534;g32a14fa1bd2_2_9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5" name="Google Shape;535;g32a14fa1bd2_2_9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6" name="Google Shape;536;g32a14fa1bd2_2_9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 name="Shape 58"/>
        <p:cNvGrpSpPr/>
        <p:nvPr/>
      </p:nvGrpSpPr>
      <p:grpSpPr>
        <a:xfrm>
          <a:off x="0" y="0"/>
          <a:ext cx="0" cy="0"/>
          <a:chOff x="0" y="0"/>
          <a:chExt cx="0" cy="0"/>
        </a:xfrm>
      </p:grpSpPr>
      <p:sp>
        <p:nvSpPr>
          <p:cNvPr id="59" name="Google Shape;59;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0" name="Google Shape;60;p46"/>
          <p:cNvSpPr txBox="1"/>
          <p:nvPr>
            <p:ph idx="1" type="body"/>
          </p:nvPr>
        </p:nvSpPr>
        <p:spPr>
          <a:xfrm rot="5400000">
            <a:off x="3832949" y="-1623150"/>
            <a:ext cx="4526100" cy="109728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46"/>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2" name="Google Shape;62;p46"/>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3" name="Google Shape;63;p46"/>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37" name="Shape 537"/>
        <p:cNvGrpSpPr/>
        <p:nvPr/>
      </p:nvGrpSpPr>
      <p:grpSpPr>
        <a:xfrm>
          <a:off x="0" y="0"/>
          <a:ext cx="0" cy="0"/>
          <a:chOff x="0" y="0"/>
          <a:chExt cx="0" cy="0"/>
        </a:xfrm>
      </p:grpSpPr>
      <p:sp>
        <p:nvSpPr>
          <p:cNvPr id="538" name="Google Shape;538;g32a14fa1bd2_2_918"/>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9" name="Google Shape;539;g32a14fa1bd2_2_918"/>
          <p:cNvSpPr/>
          <p:nvPr>
            <p:ph idx="2" type="pic"/>
          </p:nvPr>
        </p:nvSpPr>
        <p:spPr>
          <a:xfrm>
            <a:off x="5183188" y="987425"/>
            <a:ext cx="6172200" cy="4873500"/>
          </a:xfrm>
          <a:prstGeom prst="rect">
            <a:avLst/>
          </a:prstGeom>
          <a:noFill/>
          <a:ln>
            <a:noFill/>
          </a:ln>
        </p:spPr>
      </p:sp>
      <p:sp>
        <p:nvSpPr>
          <p:cNvPr id="540" name="Google Shape;540;g32a14fa1bd2_2_918"/>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41" name="Google Shape;541;g32a14fa1bd2_2_9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2" name="Google Shape;542;g32a14fa1bd2_2_9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3" name="Google Shape;543;g32a14fa1bd2_2_9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44" name="Shape 544"/>
        <p:cNvGrpSpPr/>
        <p:nvPr/>
      </p:nvGrpSpPr>
      <p:grpSpPr>
        <a:xfrm>
          <a:off x="0" y="0"/>
          <a:ext cx="0" cy="0"/>
          <a:chOff x="0" y="0"/>
          <a:chExt cx="0" cy="0"/>
        </a:xfrm>
      </p:grpSpPr>
      <p:sp>
        <p:nvSpPr>
          <p:cNvPr id="545" name="Google Shape;545;g32a14fa1bd2_2_9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6" name="Google Shape;546;g32a14fa1bd2_2_92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7" name="Google Shape;547;g32a14fa1bd2_2_92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8" name="Google Shape;548;g32a14fa1bd2_2_92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9" name="Google Shape;549;g32a14fa1bd2_2_9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50" name="Shape 550"/>
        <p:cNvGrpSpPr/>
        <p:nvPr/>
      </p:nvGrpSpPr>
      <p:grpSpPr>
        <a:xfrm>
          <a:off x="0" y="0"/>
          <a:ext cx="0" cy="0"/>
          <a:chOff x="0" y="0"/>
          <a:chExt cx="0" cy="0"/>
        </a:xfrm>
      </p:grpSpPr>
      <p:sp>
        <p:nvSpPr>
          <p:cNvPr id="551" name="Google Shape;551;g32a14fa1bd2_2_931"/>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2" name="Google Shape;552;g32a14fa1bd2_2_931"/>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3" name="Google Shape;553;g32a14fa1bd2_2_93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4" name="Google Shape;554;g32a14fa1bd2_2_93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5" name="Google Shape;555;g32a14fa1bd2_2_9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4" name="Shape 64"/>
        <p:cNvGrpSpPr/>
        <p:nvPr/>
      </p:nvGrpSpPr>
      <p:grpSpPr>
        <a:xfrm>
          <a:off x="0" y="0"/>
          <a:ext cx="0" cy="0"/>
          <a:chOff x="0" y="0"/>
          <a:chExt cx="0" cy="0"/>
        </a:xfrm>
      </p:grpSpPr>
      <p:sp>
        <p:nvSpPr>
          <p:cNvPr id="65" name="Google Shape;65;p47"/>
          <p:cNvSpPr txBox="1"/>
          <p:nvPr>
            <p:ph type="title"/>
          </p:nvPr>
        </p:nvSpPr>
        <p:spPr>
          <a:xfrm rot="5400000">
            <a:off x="7285049" y="1828788"/>
            <a:ext cx="5851500" cy="27432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p:txBody>
      </p:sp>
      <p:sp>
        <p:nvSpPr>
          <p:cNvPr id="66" name="Google Shape;66;p47"/>
          <p:cNvSpPr txBox="1"/>
          <p:nvPr>
            <p:ph idx="1" type="body"/>
          </p:nvPr>
        </p:nvSpPr>
        <p:spPr>
          <a:xfrm rot="5400000">
            <a:off x="1697001" y="-812861"/>
            <a:ext cx="5851500" cy="8026500"/>
          </a:xfrm>
          <a:prstGeom prst="rect">
            <a:avLst/>
          </a:prstGeom>
          <a:noFill/>
          <a:ln>
            <a:noFill/>
          </a:ln>
        </p:spPr>
        <p:txBody>
          <a:bodyPr anchorCtr="0" anchor="t" bIns="45700" lIns="91425" spcFirstLastPara="1" rIns="91425" wrap="square" tIns="45700">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Google Shape;67;p47"/>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8" name="Google Shape;68;p47"/>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9" name="Google Shape;69;p47"/>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2"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2"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theme" Target="../theme/theme2.xml"/><Relationship Id="rId12"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9" Type="http://schemas.openxmlformats.org/officeDocument/2006/relationships/slideLayout" Target="../slideLayouts/slideLayout80.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11" Type="http://schemas.openxmlformats.org/officeDocument/2006/relationships/slideLayout" Target="../slideLayouts/slideLayout82.xml"/><Relationship Id="rId10" Type="http://schemas.openxmlformats.org/officeDocument/2006/relationships/slideLayout" Target="../slideLayouts/slideLayout81.xml"/><Relationship Id="rId1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3"/>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33"/>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3"/>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3"/>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31" name="Shape 231"/>
        <p:cNvGrpSpPr/>
        <p:nvPr/>
      </p:nvGrpSpPr>
      <p:grpSpPr>
        <a:xfrm>
          <a:off x="0" y="0"/>
          <a:ext cx="0" cy="0"/>
          <a:chOff x="0" y="0"/>
          <a:chExt cx="0" cy="0"/>
        </a:xfrm>
      </p:grpSpPr>
      <p:sp>
        <p:nvSpPr>
          <p:cNvPr id="232" name="Google Shape;232;g2ccd329eddf_1_27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233" name="Google Shape;233;g2ccd329eddf_1_27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234" name="Google Shape;234;g2ccd329eddf_1_278"/>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8" name="Shape 278"/>
        <p:cNvGrpSpPr/>
        <p:nvPr/>
      </p:nvGrpSpPr>
      <p:grpSpPr>
        <a:xfrm>
          <a:off x="0" y="0"/>
          <a:ext cx="0" cy="0"/>
          <a:chOff x="0" y="0"/>
          <a:chExt cx="0" cy="0"/>
        </a:xfrm>
      </p:grpSpPr>
      <p:sp>
        <p:nvSpPr>
          <p:cNvPr id="279" name="Google Shape;279;g3277e682cc9_2_0"/>
          <p:cNvSpPr/>
          <p:nvPr/>
        </p:nvSpPr>
        <p:spPr>
          <a:xfrm flipH="1" rot="10800000">
            <a:off x="0" y="6401099"/>
            <a:ext cx="12192000" cy="456900"/>
          </a:xfrm>
          <a:prstGeom prst="rect">
            <a:avLst/>
          </a:prstGeom>
          <a:gradFill>
            <a:gsLst>
              <a:gs pos="0">
                <a:srgbClr val="48A1FA">
                  <a:alpha val="26666"/>
                </a:srgbClr>
              </a:gs>
              <a:gs pos="14000">
                <a:srgbClr val="48A1FA">
                  <a:alpha val="26666"/>
                </a:srgbClr>
              </a:gs>
              <a:gs pos="100000">
                <a:srgbClr val="FFFFFF">
                  <a:alpha val="83529"/>
                </a:srgbClr>
              </a:gs>
            </a:gsLst>
            <a:lin ang="59999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80" name="Google Shape;280;g3277e682cc9_2_0"/>
          <p:cNvSpPr/>
          <p:nvPr/>
        </p:nvSpPr>
        <p:spPr>
          <a:xfrm flipH="1">
            <a:off x="4038800" y="6401228"/>
            <a:ext cx="8153200" cy="456900"/>
          </a:xfrm>
          <a:prstGeom prst="rect">
            <a:avLst/>
          </a:prstGeom>
          <a:gradFill>
            <a:gsLst>
              <a:gs pos="0">
                <a:srgbClr val="6F92D2">
                  <a:alpha val="53725"/>
                </a:srgbClr>
              </a:gs>
              <a:gs pos="9000">
                <a:srgbClr val="6F92D2">
                  <a:alpha val="53725"/>
                </a:srgbClr>
              </a:gs>
              <a:gs pos="99000">
                <a:schemeClr val="accent2"/>
              </a:gs>
              <a:gs pos="100000">
                <a:schemeClr val="accent2"/>
              </a:gs>
            </a:gsLst>
            <a:lin ang="1440003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81" name="Google Shape;281;g3277e682cc9_2_0"/>
          <p:cNvSpPr txBox="1"/>
          <p:nvPr>
            <p:ph type="title"/>
          </p:nvPr>
        </p:nvSpPr>
        <p:spPr>
          <a:xfrm>
            <a:off x="1371600" y="795528"/>
            <a:ext cx="10241600" cy="1234500"/>
          </a:xfrm>
          <a:prstGeom prst="rect">
            <a:avLst/>
          </a:prstGeom>
          <a:noFill/>
          <a:ln>
            <a:noFill/>
          </a:ln>
        </p:spPr>
        <p:txBody>
          <a:bodyPr anchorCtr="0" anchor="b" bIns="0" lIns="0" spcFirstLastPara="1" rIns="0" wrap="square" tIns="0">
            <a:normAutofit/>
          </a:bodyPr>
          <a:lstStyle>
            <a:lvl1pPr lvl="0" marR="0" rtl="0" algn="l">
              <a:lnSpc>
                <a:spcPct val="100000"/>
              </a:lnSpc>
              <a:spcBef>
                <a:spcPts val="0"/>
              </a:spcBef>
              <a:spcAft>
                <a:spcPts val="0"/>
              </a:spcAft>
              <a:buClr>
                <a:schemeClr val="dk1"/>
              </a:buClr>
              <a:buSzPts val="3600"/>
              <a:buFont typeface="Avenir"/>
              <a:buNone/>
              <a:defRPr b="1" i="0" sz="3600" u="none" cap="none" strike="noStrike">
                <a:solidFill>
                  <a:schemeClr val="dk1"/>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2" name="Google Shape;282;g3277e682cc9_2_0"/>
          <p:cNvSpPr txBox="1"/>
          <p:nvPr>
            <p:ph idx="1" type="body"/>
          </p:nvPr>
        </p:nvSpPr>
        <p:spPr>
          <a:xfrm>
            <a:off x="1371600" y="2112264"/>
            <a:ext cx="10241600" cy="3959400"/>
          </a:xfrm>
          <a:prstGeom prst="rect">
            <a:avLst/>
          </a:prstGeom>
          <a:noFill/>
          <a:ln>
            <a:noFill/>
          </a:ln>
        </p:spPr>
        <p:txBody>
          <a:bodyPr anchorCtr="0" anchor="t" bIns="0" lIns="0" spcFirstLastPara="1" rIns="0" wrap="square" tIns="0">
            <a:normAutofit/>
          </a:bodyPr>
          <a:lstStyle>
            <a:lvl1pPr indent="-355600" lvl="0" marL="457200" marR="0" rtl="0" algn="l">
              <a:lnSpc>
                <a:spcPct val="120000"/>
              </a:lnSpc>
              <a:spcBef>
                <a:spcPts val="10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1pPr>
            <a:lvl2pPr indent="-355600" lvl="1" marL="914400" marR="0" rtl="0" algn="l">
              <a:lnSpc>
                <a:spcPct val="120000"/>
              </a:lnSpc>
              <a:spcBef>
                <a:spcPts val="500"/>
              </a:spcBef>
              <a:spcAft>
                <a:spcPts val="0"/>
              </a:spcAft>
              <a:buClr>
                <a:schemeClr val="dk1"/>
              </a:buClr>
              <a:buSzPts val="2000"/>
              <a:buFont typeface="Arial"/>
              <a:buChar char="•"/>
              <a:defRPr b="0" i="0" sz="2000" u="none" cap="none" strike="noStrike">
                <a:solidFill>
                  <a:schemeClr val="dk1"/>
                </a:solidFill>
                <a:latin typeface="Avenir"/>
                <a:ea typeface="Avenir"/>
                <a:cs typeface="Avenir"/>
                <a:sym typeface="Avenir"/>
              </a:defRPr>
            </a:lvl2pPr>
            <a:lvl3pPr indent="-342900" lvl="2" marL="1371600" marR="0" rtl="0" algn="l">
              <a:lnSpc>
                <a:spcPct val="12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3pPr>
            <a:lvl4pPr indent="-330200" lvl="3" marL="18288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Avenir"/>
                <a:ea typeface="Avenir"/>
                <a:cs typeface="Avenir"/>
                <a:sym typeface="Avenir"/>
              </a:defRPr>
            </a:lvl4pPr>
            <a:lvl5pPr indent="-330200" lvl="4" marL="2286000" marR="0" rtl="0" algn="l">
              <a:lnSpc>
                <a:spcPct val="120000"/>
              </a:lnSpc>
              <a:spcBef>
                <a:spcPts val="500"/>
              </a:spcBef>
              <a:spcAft>
                <a:spcPts val="0"/>
              </a:spcAft>
              <a:buClr>
                <a:schemeClr val="dk1"/>
              </a:buClr>
              <a:buSzPts val="1600"/>
              <a:buFont typeface="Arial"/>
              <a:buChar char="•"/>
              <a:defRPr b="0" i="0" sz="16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venir"/>
                <a:ea typeface="Avenir"/>
                <a:cs typeface="Avenir"/>
                <a:sym typeface="Avenir"/>
              </a:defRPr>
            </a:lvl9pPr>
          </a:lstStyle>
          <a:p/>
        </p:txBody>
      </p:sp>
      <p:sp>
        <p:nvSpPr>
          <p:cNvPr id="283" name="Google Shape;283;g3277e682cc9_2_0"/>
          <p:cNvSpPr txBox="1"/>
          <p:nvPr>
            <p:ph idx="10" type="dt"/>
          </p:nvPr>
        </p:nvSpPr>
        <p:spPr>
          <a:xfrm>
            <a:off x="7909560" y="6409944"/>
            <a:ext cx="3703200" cy="4482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FFFFFF"/>
              </a:buClr>
              <a:buSzPts val="1400"/>
              <a:buFont typeface="Avenir"/>
              <a:buNone/>
              <a:defRPr b="0" i="0" sz="800" u="none" cap="none" strike="noStrike">
                <a:solidFill>
                  <a:srgbClr val="FFFFFF"/>
                </a:solidFill>
                <a:latin typeface="Avenir"/>
                <a:ea typeface="Avenir"/>
                <a:cs typeface="Avenir"/>
                <a:sym typeface="Avenir"/>
              </a:defRPr>
            </a:lvl1pPr>
            <a:lvl2pPr lvl="1"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9pPr>
          </a:lstStyle>
          <a:p/>
        </p:txBody>
      </p:sp>
      <p:sp>
        <p:nvSpPr>
          <p:cNvPr id="284" name="Google Shape;284;g3277e682cc9_2_0"/>
          <p:cNvSpPr txBox="1"/>
          <p:nvPr>
            <p:ph idx="11" type="ftr"/>
          </p:nvPr>
        </p:nvSpPr>
        <p:spPr>
          <a:xfrm rot="5400000">
            <a:off x="-1828800" y="1911096"/>
            <a:ext cx="4114800" cy="45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chemeClr val="dk1"/>
              </a:buClr>
              <a:buSzPts val="1400"/>
              <a:buFont typeface="Avenir"/>
              <a:buNone/>
              <a:defRPr b="1" i="0" sz="800" u="none" cap="none" strike="noStrike">
                <a:solidFill>
                  <a:schemeClr val="dk1"/>
                </a:solidFill>
                <a:latin typeface="Avenir"/>
                <a:ea typeface="Avenir"/>
                <a:cs typeface="Avenir"/>
                <a:sym typeface="Avenir"/>
              </a:defRPr>
            </a:lvl1pPr>
            <a:lvl2pPr lvl="1"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2pPr>
            <a:lvl3pPr lvl="2"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3pPr>
            <a:lvl4pPr lvl="3"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4pPr>
            <a:lvl5pPr lvl="4"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5pPr>
            <a:lvl6pPr lvl="5"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6pPr>
            <a:lvl7pPr lvl="6"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7pPr>
            <a:lvl8pPr lvl="7"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8pPr>
            <a:lvl9pPr lvl="8" marR="0" rtl="0" algn="l">
              <a:lnSpc>
                <a:spcPct val="100000"/>
              </a:lnSpc>
              <a:spcBef>
                <a:spcPts val="0"/>
              </a:spcBef>
              <a:spcAft>
                <a:spcPts val="0"/>
              </a:spcAft>
              <a:buClr>
                <a:schemeClr val="dk1"/>
              </a:buClr>
              <a:buSzPts val="1400"/>
              <a:buFont typeface="Avenir"/>
              <a:buNone/>
              <a:defRPr b="0" i="0" sz="1800" u="none" cap="none" strike="noStrike">
                <a:solidFill>
                  <a:schemeClr val="dk1"/>
                </a:solidFill>
                <a:latin typeface="Avenir"/>
                <a:ea typeface="Avenir"/>
                <a:cs typeface="Avenir"/>
                <a:sym typeface="Avenir"/>
              </a:defRPr>
            </a:lvl9pPr>
          </a:lstStyle>
          <a:p/>
        </p:txBody>
      </p:sp>
      <p:sp>
        <p:nvSpPr>
          <p:cNvPr id="285" name="Google Shape;285;g3277e682cc9_2_0"/>
          <p:cNvSpPr txBox="1"/>
          <p:nvPr>
            <p:ph idx="12" type="sldNum"/>
          </p:nvPr>
        </p:nvSpPr>
        <p:spPr>
          <a:xfrm>
            <a:off x="11667744" y="6409944"/>
            <a:ext cx="438800" cy="4482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1pPr>
            <a:lvl2pPr indent="0" lvl="1"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2pPr>
            <a:lvl3pPr indent="0" lvl="2"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3pPr>
            <a:lvl4pPr indent="0" lvl="3"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4pPr>
            <a:lvl5pPr indent="0" lvl="4"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5pPr>
            <a:lvl6pPr indent="0" lvl="5"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6pPr>
            <a:lvl7pPr indent="0" lvl="6"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7pPr>
            <a:lvl8pPr indent="0" lvl="7"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8pPr>
            <a:lvl9pPr indent="0" lvl="8" marL="0" marR="0" rtl="0" algn="r">
              <a:lnSpc>
                <a:spcPct val="100000"/>
              </a:lnSpc>
              <a:spcBef>
                <a:spcPts val="0"/>
              </a:spcBef>
              <a:spcAft>
                <a:spcPts val="0"/>
              </a:spcAft>
              <a:buClr>
                <a:srgbClr val="FFFFFF"/>
              </a:buClr>
              <a:buSzPts val="800"/>
              <a:buFont typeface="Avenir"/>
              <a:buNone/>
              <a:defRPr b="0" i="0" sz="800" u="none" cap="none" strike="noStrike">
                <a:solidFill>
                  <a:srgbClr val="FFFFFF"/>
                </a:solidFill>
                <a:latin typeface="Avenir"/>
                <a:ea typeface="Avenir"/>
                <a:cs typeface="Avenir"/>
                <a:sym typeface="Avenir"/>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5" name="Shape 355"/>
        <p:cNvGrpSpPr/>
        <p:nvPr/>
      </p:nvGrpSpPr>
      <p:grpSpPr>
        <a:xfrm>
          <a:off x="0" y="0"/>
          <a:ext cx="0" cy="0"/>
          <a:chOff x="0" y="0"/>
          <a:chExt cx="0" cy="0"/>
        </a:xfrm>
      </p:grpSpPr>
      <p:sp>
        <p:nvSpPr>
          <p:cNvPr id="356" name="Google Shape;356;p3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357" name="Google Shape;357;p3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358" name="Google Shape;358;p3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g32a14fa1bd2_2_285"/>
          <p:cNvSpPr txBox="1"/>
          <p:nvPr>
            <p:ph type="title"/>
          </p:nvPr>
        </p:nvSpPr>
        <p:spPr>
          <a:xfrm>
            <a:off x="609600" y="274637"/>
            <a:ext cx="10972800" cy="11430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08" name="Google Shape;408;g32a14fa1bd2_2_285"/>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09" name="Google Shape;409;g32a14fa1bd2_2_285"/>
          <p:cNvSpPr txBox="1"/>
          <p:nvPr>
            <p:ph idx="10" type="dt"/>
          </p:nvPr>
        </p:nvSpPr>
        <p:spPr>
          <a:xfrm>
            <a:off x="609600" y="6356350"/>
            <a:ext cx="28449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0" name="Google Shape;410;g32a14fa1bd2_2_285"/>
          <p:cNvSpPr txBox="1"/>
          <p:nvPr>
            <p:ph idx="11" type="ftr"/>
          </p:nvPr>
        </p:nvSpPr>
        <p:spPr>
          <a:xfrm>
            <a:off x="4165600" y="6356350"/>
            <a:ext cx="38607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1" name="Google Shape;411;g32a14fa1bd2_2_285"/>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1" name="Shape 481"/>
        <p:cNvGrpSpPr/>
        <p:nvPr/>
      </p:nvGrpSpPr>
      <p:grpSpPr>
        <a:xfrm>
          <a:off x="0" y="0"/>
          <a:ext cx="0" cy="0"/>
          <a:chOff x="0" y="0"/>
          <a:chExt cx="0" cy="0"/>
        </a:xfrm>
      </p:grpSpPr>
      <p:sp>
        <p:nvSpPr>
          <p:cNvPr id="482" name="Google Shape;482;g32a14fa1bd2_2_8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3" name="Google Shape;483;g32a14fa1bd2_2_86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84" name="Google Shape;484;g32a14fa1bd2_2_86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5" name="Google Shape;485;g32a14fa1bd2_2_86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6" name="Google Shape;486;g32a14fa1bd2_2_86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spcBef>
                <a:spcPts val="0"/>
              </a:spcBef>
              <a:buNone/>
              <a:defRPr b="0" i="0" sz="1200" u="none" cap="none" strike="noStrike">
                <a:solidFill>
                  <a:srgbClr val="888888"/>
                </a:solidFill>
                <a:latin typeface="Calibri"/>
                <a:ea typeface="Calibri"/>
                <a:cs typeface="Calibri"/>
                <a:sym typeface="Calibri"/>
              </a:defRPr>
            </a:lvl1pPr>
            <a:lvl2pPr indent="0" lvl="1" marL="0" marR="0" algn="r">
              <a:spcBef>
                <a:spcPts val="0"/>
              </a:spcBef>
              <a:buNone/>
              <a:defRPr b="0" i="0" sz="1200" u="none" cap="none" strike="noStrike">
                <a:solidFill>
                  <a:srgbClr val="888888"/>
                </a:solidFill>
                <a:latin typeface="Calibri"/>
                <a:ea typeface="Calibri"/>
                <a:cs typeface="Calibri"/>
                <a:sym typeface="Calibri"/>
              </a:defRPr>
            </a:lvl2pPr>
            <a:lvl3pPr indent="0" lvl="2" marL="0" marR="0" algn="r">
              <a:spcBef>
                <a:spcPts val="0"/>
              </a:spcBef>
              <a:buNone/>
              <a:defRPr b="0" i="0" sz="1200" u="none" cap="none" strike="noStrike">
                <a:solidFill>
                  <a:srgbClr val="888888"/>
                </a:solidFill>
                <a:latin typeface="Calibri"/>
                <a:ea typeface="Calibri"/>
                <a:cs typeface="Calibri"/>
                <a:sym typeface="Calibri"/>
              </a:defRPr>
            </a:lvl3pPr>
            <a:lvl4pPr indent="0" lvl="3" marL="0" marR="0" algn="r">
              <a:spcBef>
                <a:spcPts val="0"/>
              </a:spcBef>
              <a:buNone/>
              <a:defRPr b="0" i="0" sz="1200" u="none" cap="none" strike="noStrike">
                <a:solidFill>
                  <a:srgbClr val="888888"/>
                </a:solidFill>
                <a:latin typeface="Calibri"/>
                <a:ea typeface="Calibri"/>
                <a:cs typeface="Calibri"/>
                <a:sym typeface="Calibri"/>
              </a:defRPr>
            </a:lvl4pPr>
            <a:lvl5pPr indent="0" lvl="4" marL="0" marR="0" algn="r">
              <a:spcBef>
                <a:spcPts val="0"/>
              </a:spcBef>
              <a:buNone/>
              <a:defRPr b="0" i="0" sz="1200" u="none" cap="none" strike="noStrike">
                <a:solidFill>
                  <a:srgbClr val="888888"/>
                </a:solidFill>
                <a:latin typeface="Calibri"/>
                <a:ea typeface="Calibri"/>
                <a:cs typeface="Calibri"/>
                <a:sym typeface="Calibri"/>
              </a:defRPr>
            </a:lvl5pPr>
            <a:lvl6pPr indent="0" lvl="5" marL="0" marR="0" algn="r">
              <a:spcBef>
                <a:spcPts val="0"/>
              </a:spcBef>
              <a:buNone/>
              <a:defRPr b="0" i="0" sz="1200" u="none" cap="none" strike="noStrike">
                <a:solidFill>
                  <a:srgbClr val="888888"/>
                </a:solidFill>
                <a:latin typeface="Calibri"/>
                <a:ea typeface="Calibri"/>
                <a:cs typeface="Calibri"/>
                <a:sym typeface="Calibri"/>
              </a:defRPr>
            </a:lvl6pPr>
            <a:lvl7pPr indent="0" lvl="6" marL="0" marR="0" algn="r">
              <a:spcBef>
                <a:spcPts val="0"/>
              </a:spcBef>
              <a:buNone/>
              <a:defRPr b="0" i="0" sz="1200" u="none" cap="none" strike="noStrike">
                <a:solidFill>
                  <a:srgbClr val="888888"/>
                </a:solidFill>
                <a:latin typeface="Calibri"/>
                <a:ea typeface="Calibri"/>
                <a:cs typeface="Calibri"/>
                <a:sym typeface="Calibri"/>
              </a:defRPr>
            </a:lvl7pPr>
            <a:lvl8pPr indent="0" lvl="7" marL="0" marR="0" algn="r">
              <a:spcBef>
                <a:spcPts val="0"/>
              </a:spcBef>
              <a:buNone/>
              <a:defRPr b="0" i="0" sz="1200" u="none" cap="none" strike="noStrike">
                <a:solidFill>
                  <a:srgbClr val="888888"/>
                </a:solidFill>
                <a:latin typeface="Calibri"/>
                <a:ea typeface="Calibri"/>
                <a:cs typeface="Calibri"/>
                <a:sym typeface="Calibri"/>
              </a:defRPr>
            </a:lvl8pPr>
            <a:lvl9pPr indent="0" lvl="8" marL="0" marR="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6.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8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jpg"/><Relationship Id="rId4" Type="http://schemas.openxmlformats.org/officeDocument/2006/relationships/image" Target="../media/image1.png"/><Relationship Id="rId5"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30.png"/><Relationship Id="rId6"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2.xml"/><Relationship Id="rId3" Type="http://schemas.openxmlformats.org/officeDocument/2006/relationships/image" Target="../media/image36.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3.xml"/><Relationship Id="rId3"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4.xml"/><Relationship Id="rId3" Type="http://schemas.openxmlformats.org/officeDocument/2006/relationships/image" Target="../media/image8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25.xml"/><Relationship Id="rId3" Type="http://schemas.openxmlformats.org/officeDocument/2006/relationships/image" Target="../media/image36.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6.xml"/><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2.png"/><Relationship Id="rId5"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28.xml"/><Relationship Id="rId3"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1.png"/><Relationship Id="rId7" Type="http://schemas.openxmlformats.org/officeDocument/2006/relationships/image" Target="../media/image50.png"/><Relationship Id="rId8" Type="http://schemas.openxmlformats.org/officeDocument/2006/relationships/image" Target="../media/image46.png"/><Relationship Id="rId11" Type="http://schemas.openxmlformats.org/officeDocument/2006/relationships/image" Target="../media/image44.png"/><Relationship Id="rId10"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29.xml"/><Relationship Id="rId3" Type="http://schemas.openxmlformats.org/officeDocument/2006/relationships/image" Target="../media/image49.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0.xml"/><Relationship Id="rId3" Type="http://schemas.openxmlformats.org/officeDocument/2006/relationships/image" Target="../media/image49.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1.xml"/><Relationship Id="rId3" Type="http://schemas.openxmlformats.org/officeDocument/2006/relationships/hyperlink" Target="https://www.jabfm.org/content/29/3/414" TargetMode="External"/><Relationship Id="rId4" Type="http://schemas.openxmlformats.org/officeDocument/2006/relationships/hyperlink" Target="https://pubmed.ncbi.nlm.nih.gov/27170801/" TargetMode="External"/><Relationship Id="rId5" Type="http://schemas.openxmlformats.org/officeDocument/2006/relationships/image" Target="../media/image56.png"/><Relationship Id="rId6" Type="http://schemas.openxmlformats.org/officeDocument/2006/relationships/image" Target="../media/image52.png"/><Relationship Id="rId7" Type="http://schemas.openxmlformats.org/officeDocument/2006/relationships/image" Target="../media/image49.png"/><Relationship Id="rId8"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2.xml"/><Relationship Id="rId3" Type="http://schemas.openxmlformats.org/officeDocument/2006/relationships/image" Target="../media/image58.png"/><Relationship Id="rId4" Type="http://schemas.openxmlformats.org/officeDocument/2006/relationships/hyperlink" Target="https://www.jabfm.org/content/29/3/414" TargetMode="External"/><Relationship Id="rId5" Type="http://schemas.openxmlformats.org/officeDocument/2006/relationships/hyperlink" Target="https://pubmed.ncbi.nlm.nih.gov/27170801/" TargetMode="External"/><Relationship Id="rId6" Type="http://schemas.openxmlformats.org/officeDocument/2006/relationships/image" Target="../media/image52.png"/><Relationship Id="rId7" Type="http://schemas.openxmlformats.org/officeDocument/2006/relationships/image" Target="../media/image49.png"/><Relationship Id="rId8"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4.xml"/><Relationship Id="rId3" Type="http://schemas.openxmlformats.org/officeDocument/2006/relationships/image" Target="../media/image49.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5.xml"/><Relationship Id="rId3" Type="http://schemas.openxmlformats.org/officeDocument/2006/relationships/image" Target="../media/image63.png"/><Relationship Id="rId4" Type="http://schemas.openxmlformats.org/officeDocument/2006/relationships/image" Target="../media/image59.png"/><Relationship Id="rId5" Type="http://schemas.openxmlformats.org/officeDocument/2006/relationships/image" Target="../media/image66.png"/><Relationship Id="rId6" Type="http://schemas.openxmlformats.org/officeDocument/2006/relationships/image" Target="../media/image64.png"/><Relationship Id="rId7" Type="http://schemas.openxmlformats.org/officeDocument/2006/relationships/image" Target="../media/image61.png"/><Relationship Id="rId8"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6.xml"/><Relationship Id="rId3"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7.xml"/><Relationship Id="rId3"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8.xml"/><Relationship Id="rId3" Type="http://schemas.openxmlformats.org/officeDocument/2006/relationships/image" Target="../media/image49.png"/><Relationship Id="rId4" Type="http://schemas.openxmlformats.org/officeDocument/2006/relationships/image" Target="../media/image67.png"/><Relationship Id="rId9" Type="http://schemas.openxmlformats.org/officeDocument/2006/relationships/image" Target="../media/image70.png"/><Relationship Id="rId5" Type="http://schemas.openxmlformats.org/officeDocument/2006/relationships/image" Target="../media/image60.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68.png"/><Relationship Id="rId10"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9.xml"/><Relationship Id="rId3" Type="http://schemas.openxmlformats.org/officeDocument/2006/relationships/hyperlink" Target="https://www.ncbi.nlm.nih.gov/pmc/articles/PMC6450539/" TargetMode="External"/><Relationship Id="rId4" Type="http://schemas.openxmlformats.org/officeDocument/2006/relationships/image" Target="../media/image49.png"/><Relationship Id="rId9" Type="http://schemas.openxmlformats.org/officeDocument/2006/relationships/image" Target="../media/image69.png"/><Relationship Id="rId5" Type="http://schemas.openxmlformats.org/officeDocument/2006/relationships/hyperlink" Target="https://nchph.org/2023/04/survey-public-housing-and-partnerships-a-resource-toolkit-2/" TargetMode="External"/><Relationship Id="rId6" Type="http://schemas.openxmlformats.org/officeDocument/2006/relationships/hyperlink" Target="https://www.ncoa.org/adviser/medical-alert-systems/home-safety-older-adults/" TargetMode="External"/><Relationship Id="rId7" Type="http://schemas.openxmlformats.org/officeDocument/2006/relationships/image" Target="../media/image71.png"/><Relationship Id="rId8" Type="http://schemas.openxmlformats.org/officeDocument/2006/relationships/image" Target="../media/image72.png"/><Relationship Id="rId10"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1.png"/><Relationship Id="rId5"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40.xml"/><Relationship Id="rId3" Type="http://schemas.openxmlformats.org/officeDocument/2006/relationships/hyperlink" Target="https://pubmed.ncbi.nlm.nih.gov/23459887/" TargetMode="External"/><Relationship Id="rId4" Type="http://schemas.openxmlformats.org/officeDocument/2006/relationships/image" Target="../media/image49.png"/><Relationship Id="rId9" Type="http://schemas.openxmlformats.org/officeDocument/2006/relationships/image" Target="../media/image76.png"/><Relationship Id="rId5" Type="http://schemas.openxmlformats.org/officeDocument/2006/relationships/hyperlink" Target="https://onlinelibrary.wiley.com/doi/abs/10.1111/phn.12220" TargetMode="External"/><Relationship Id="rId6" Type="http://schemas.openxmlformats.org/officeDocument/2006/relationships/hyperlink" Target="https://www.ncbi.nlm.nih.gov/pmc/articles/PMC9549097/" TargetMode="External"/><Relationship Id="rId7" Type="http://schemas.openxmlformats.org/officeDocument/2006/relationships/image" Target="../media/image73.png"/><Relationship Id="rId8" Type="http://schemas.openxmlformats.org/officeDocument/2006/relationships/image" Target="../media/image75.png"/><Relationship Id="rId10" Type="http://schemas.openxmlformats.org/officeDocument/2006/relationships/image" Target="../media/image7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78.png"/><Relationship Id="rId5"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hyperlink" Target="https://www.healthcenterinfo.org/" TargetMode="External"/><Relationship Id="rId9" Type="http://schemas.openxmlformats.org/officeDocument/2006/relationships/hyperlink" Target="https://nurseledcare.phmc.org/news-resources/resource-library.html" TargetMode="External"/><Relationship Id="rId5" Type="http://schemas.openxmlformats.org/officeDocument/2006/relationships/image" Target="../media/image2.png"/><Relationship Id="rId6" Type="http://schemas.openxmlformats.org/officeDocument/2006/relationships/hyperlink" Target="https://nurseledcare.phmc.org/news-resources/resource-library.html" TargetMode="External"/><Relationship Id="rId7" Type="http://schemas.openxmlformats.org/officeDocument/2006/relationships/image" Target="../media/image82.png"/><Relationship Id="rId8" Type="http://schemas.openxmlformats.org/officeDocument/2006/relationships/image" Target="../media/image81.png"/><Relationship Id="rId10"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hyperlink" Target="https://us02web.zoom.us/webinar/register/WN_pKRGXNesThiPx1aii0RQ9w" TargetMode="External"/><Relationship Id="rId5" Type="http://schemas.openxmlformats.org/officeDocument/2006/relationships/hyperlink" Target="https://us02web.zoom.us/webinar/register/WN_RAWRSaX4R-uBZDtpm6rRXw" TargetMode="External"/><Relationship Id="rId6"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png"/><Relationship Id="rId4" Type="http://schemas.openxmlformats.org/officeDocument/2006/relationships/hyperlink" Target="mailto:fasmith@phmc.org" TargetMode="External"/><Relationship Id="rId5" Type="http://schemas.openxmlformats.org/officeDocument/2006/relationships/hyperlink" Target="http://eepurl.com/cmshtD" TargetMode="External"/><Relationship Id="rId6" Type="http://schemas.openxmlformats.org/officeDocument/2006/relationships/hyperlink" Target="http://eepurl.com/cmshtD" TargetMode="External"/><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23.jpg"/><Relationship Id="rId6" Type="http://schemas.openxmlformats.org/officeDocument/2006/relationships/image" Target="../media/image22.jpg"/><Relationship Id="rId7" Type="http://schemas.openxmlformats.org/officeDocument/2006/relationships/image" Target="../media/image25.png"/><Relationship Id="rId8" Type="http://schemas.openxmlformats.org/officeDocument/2006/relationships/image" Target="../media/image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97"/>
        </a:solidFill>
      </p:bgPr>
    </p:bg>
    <p:spTree>
      <p:nvGrpSpPr>
        <p:cNvPr id="559" name="Shape 559"/>
        <p:cNvGrpSpPr/>
        <p:nvPr/>
      </p:nvGrpSpPr>
      <p:grpSpPr>
        <a:xfrm>
          <a:off x="0" y="0"/>
          <a:ext cx="0" cy="0"/>
          <a:chOff x="0" y="0"/>
          <a:chExt cx="0" cy="0"/>
        </a:xfrm>
      </p:grpSpPr>
      <p:grpSp>
        <p:nvGrpSpPr>
          <p:cNvPr id="560" name="Google Shape;560;g2cc858929ae_1_140"/>
          <p:cNvGrpSpPr/>
          <p:nvPr/>
        </p:nvGrpSpPr>
        <p:grpSpPr>
          <a:xfrm>
            <a:off x="3" y="992777"/>
            <a:ext cx="10064220" cy="2051584"/>
            <a:chOff x="-56950" y="592200"/>
            <a:chExt cx="6551800" cy="1311000"/>
          </a:xfrm>
        </p:grpSpPr>
        <p:sp>
          <p:nvSpPr>
            <p:cNvPr id="561" name="Google Shape;561;g2cc858929ae_1_140"/>
            <p:cNvSpPr/>
            <p:nvPr/>
          </p:nvSpPr>
          <p:spPr>
            <a:xfrm>
              <a:off x="-56950" y="592200"/>
              <a:ext cx="5281500" cy="1311000"/>
            </a:xfrm>
            <a:prstGeom prst="rect">
              <a:avLst/>
            </a:prstGeom>
            <a:solidFill>
              <a:srgbClr val="F4E37A"/>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562" name="Google Shape;562;g2cc858929ae_1_140"/>
            <p:cNvSpPr/>
            <p:nvPr/>
          </p:nvSpPr>
          <p:spPr>
            <a:xfrm>
              <a:off x="5183850" y="592200"/>
              <a:ext cx="1311000" cy="1311000"/>
            </a:xfrm>
            <a:prstGeom prst="flowChartDelay">
              <a:avLst/>
            </a:prstGeom>
            <a:solidFill>
              <a:srgbClr val="F4E37A"/>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pic>
        <p:nvPicPr>
          <p:cNvPr id="563" name="Google Shape;563;g2cc858929ae_1_140"/>
          <p:cNvPicPr preferRelativeResize="0"/>
          <p:nvPr/>
        </p:nvPicPr>
        <p:blipFill rotWithShape="1">
          <a:blip r:embed="rId3">
            <a:alphaModFix amt="16000"/>
          </a:blip>
          <a:srcRect b="0" l="0" r="0" t="0"/>
          <a:stretch/>
        </p:blipFill>
        <p:spPr>
          <a:xfrm>
            <a:off x="-1428300" y="-732575"/>
            <a:ext cx="10248900" cy="10248900"/>
          </a:xfrm>
          <a:prstGeom prst="rect">
            <a:avLst/>
          </a:prstGeom>
          <a:noFill/>
          <a:ln>
            <a:noFill/>
          </a:ln>
        </p:spPr>
      </p:pic>
      <p:sp>
        <p:nvSpPr>
          <p:cNvPr id="564" name="Google Shape;564;g2cc858929ae_1_140"/>
          <p:cNvSpPr txBox="1"/>
          <p:nvPr>
            <p:ph idx="1" type="subTitle"/>
          </p:nvPr>
        </p:nvSpPr>
        <p:spPr>
          <a:xfrm>
            <a:off x="7155250" y="4959550"/>
            <a:ext cx="4828500" cy="1349100"/>
          </a:xfrm>
          <a:prstGeom prst="rect">
            <a:avLst/>
          </a:prstGeom>
          <a:noFill/>
          <a:ln>
            <a:noFill/>
          </a:ln>
        </p:spPr>
        <p:txBody>
          <a:bodyPr anchorCtr="0" anchor="b" bIns="121900" lIns="121900" spcFirstLastPara="1" rIns="121900" wrap="square" tIns="121900">
            <a:normAutofit/>
          </a:bodyPr>
          <a:lstStyle/>
          <a:p>
            <a:pPr indent="0" lvl="0" marL="0" rtl="0" algn="l">
              <a:lnSpc>
                <a:spcPct val="100000"/>
              </a:lnSpc>
              <a:spcBef>
                <a:spcPts val="0"/>
              </a:spcBef>
              <a:spcAft>
                <a:spcPts val="0"/>
              </a:spcAft>
              <a:buSzPts val="3700"/>
              <a:buNone/>
            </a:pPr>
            <a:r>
              <a:rPr i="1" lang="en-US" sz="2400">
                <a:solidFill>
                  <a:schemeClr val="lt1"/>
                </a:solidFill>
              </a:rPr>
              <a:t>January 28th, 2025 | 3 pm EST</a:t>
            </a:r>
            <a:endParaRPr i="1" sz="2400">
              <a:solidFill>
                <a:schemeClr val="lt1"/>
              </a:solidFill>
            </a:endParaRPr>
          </a:p>
          <a:p>
            <a:pPr indent="0" lvl="0" marL="0" rtl="0" algn="ctr">
              <a:lnSpc>
                <a:spcPct val="100000"/>
              </a:lnSpc>
              <a:spcBef>
                <a:spcPts val="0"/>
              </a:spcBef>
              <a:spcAft>
                <a:spcPts val="0"/>
              </a:spcAft>
              <a:buSzPts val="3700"/>
              <a:buNone/>
            </a:pPr>
            <a:r>
              <a:t/>
            </a:r>
            <a:endParaRPr i="1" sz="2400">
              <a:solidFill>
                <a:schemeClr val="lt1"/>
              </a:solidFill>
            </a:endParaRPr>
          </a:p>
        </p:txBody>
      </p:sp>
      <p:sp>
        <p:nvSpPr>
          <p:cNvPr id="565" name="Google Shape;565;g2cc858929ae_1_140"/>
          <p:cNvSpPr txBox="1"/>
          <p:nvPr/>
        </p:nvSpPr>
        <p:spPr>
          <a:xfrm>
            <a:off x="44612" y="1158763"/>
            <a:ext cx="9975000" cy="1719600"/>
          </a:xfrm>
          <a:prstGeom prst="rect">
            <a:avLst/>
          </a:prstGeom>
          <a:noFill/>
          <a:ln>
            <a:noFill/>
          </a:ln>
        </p:spPr>
        <p:txBody>
          <a:bodyPr anchorCtr="0" anchor="ctr" bIns="121900" lIns="121900" spcFirstLastPara="1" rIns="121900" wrap="square" tIns="121900">
            <a:noAutofit/>
          </a:bodyPr>
          <a:lstStyle/>
          <a:p>
            <a:pPr indent="0" lvl="0" marL="0" marR="0" rtl="0" algn="l">
              <a:lnSpc>
                <a:spcPct val="115000"/>
              </a:lnSpc>
              <a:spcBef>
                <a:spcPts val="0"/>
              </a:spcBef>
              <a:spcAft>
                <a:spcPts val="0"/>
              </a:spcAft>
              <a:buClr>
                <a:schemeClr val="dk1"/>
              </a:buClr>
              <a:buSzPts val="1100"/>
              <a:buFont typeface="Arial"/>
              <a:buNone/>
            </a:pPr>
            <a:r>
              <a:rPr b="1" i="0" lang="en-US" sz="3300" u="none" cap="none" strike="noStrike">
                <a:solidFill>
                  <a:srgbClr val="007296"/>
                </a:solidFill>
                <a:latin typeface="Calibri"/>
                <a:ea typeface="Calibri"/>
                <a:cs typeface="Calibri"/>
                <a:sym typeface="Calibri"/>
              </a:rPr>
              <a:t>The Role of Health Centers in Reducing the Burden of Radon-Induced Lung Cancer: Part </a:t>
            </a:r>
            <a:r>
              <a:rPr b="1" lang="en-US" sz="3300">
                <a:solidFill>
                  <a:srgbClr val="007296"/>
                </a:solidFill>
                <a:latin typeface="Calibri"/>
                <a:ea typeface="Calibri"/>
                <a:cs typeface="Calibri"/>
                <a:sym typeface="Calibri"/>
              </a:rPr>
              <a:t>2</a:t>
            </a:r>
            <a:endParaRPr b="1" i="0" sz="3300" u="none" cap="none" strike="noStrike">
              <a:solidFill>
                <a:schemeClr val="dk2"/>
              </a:solidFill>
              <a:latin typeface="Lato"/>
              <a:ea typeface="Lato"/>
              <a:cs typeface="Lato"/>
              <a:sym typeface="Lato"/>
            </a:endParaRPr>
          </a:p>
        </p:txBody>
      </p:sp>
      <p:pic>
        <p:nvPicPr>
          <p:cNvPr id="566" name="Google Shape;566;g2cc858929ae_1_140"/>
          <p:cNvPicPr preferRelativeResize="0"/>
          <p:nvPr/>
        </p:nvPicPr>
        <p:blipFill rotWithShape="1">
          <a:blip r:embed="rId4">
            <a:alphaModFix/>
          </a:blip>
          <a:srcRect b="0" l="0" r="0" t="0"/>
          <a:stretch/>
        </p:blipFill>
        <p:spPr>
          <a:xfrm>
            <a:off x="254217" y="5236449"/>
            <a:ext cx="2998035" cy="1349100"/>
          </a:xfrm>
          <a:prstGeom prst="rect">
            <a:avLst/>
          </a:prstGeom>
          <a:noFill/>
          <a:ln>
            <a:noFill/>
          </a:ln>
          <a:effectLst>
            <a:outerShdw blurRad="57150" rotWithShape="0" algn="bl" dir="5400000" dist="19050">
              <a:srgbClr val="000000">
                <a:alpha val="49803"/>
              </a:srgbClr>
            </a:outerShdw>
          </a:effectLst>
        </p:spPr>
      </p:pic>
      <p:pic>
        <p:nvPicPr>
          <p:cNvPr id="567" name="Google Shape;567;g2cc858929ae_1_140"/>
          <p:cNvPicPr preferRelativeResize="0"/>
          <p:nvPr/>
        </p:nvPicPr>
        <p:blipFill rotWithShape="1">
          <a:blip r:embed="rId5">
            <a:alphaModFix/>
          </a:blip>
          <a:srcRect b="0" l="0" r="0" t="0"/>
          <a:stretch/>
        </p:blipFill>
        <p:spPr>
          <a:xfrm>
            <a:off x="359075" y="3903525"/>
            <a:ext cx="2893175" cy="1208975"/>
          </a:xfrm>
          <a:prstGeom prst="rect">
            <a:avLst/>
          </a:prstGeom>
          <a:noFill/>
          <a:ln>
            <a:noFill/>
          </a:ln>
          <a:effectLst>
            <a:outerShdw blurRad="57150" rotWithShape="0" algn="bl" dir="5400000" dist="19050">
              <a:srgbClr val="000000">
                <a:alpha val="49803"/>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g3279a68150e_1_17"/>
          <p:cNvSpPr txBox="1"/>
          <p:nvPr>
            <p:ph type="title"/>
          </p:nvPr>
        </p:nvSpPr>
        <p:spPr>
          <a:xfrm>
            <a:off x="1371600" y="795528"/>
            <a:ext cx="10241700" cy="1234500"/>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SzPts val="1800"/>
              <a:buNone/>
            </a:pPr>
            <a:r>
              <a:t/>
            </a:r>
            <a:endParaRPr/>
          </a:p>
        </p:txBody>
      </p:sp>
      <p:sp>
        <p:nvSpPr>
          <p:cNvPr id="675" name="Google Shape;675;g3279a68150e_1_17"/>
          <p:cNvSpPr txBox="1"/>
          <p:nvPr>
            <p:ph idx="1" type="body"/>
          </p:nvPr>
        </p:nvSpPr>
        <p:spPr>
          <a:xfrm>
            <a:off x="1371600" y="2112264"/>
            <a:ext cx="10241700" cy="39594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1000"/>
              </a:spcBef>
              <a:spcAft>
                <a:spcPts val="0"/>
              </a:spcAft>
              <a:buSzPts val="1800"/>
              <a:buNone/>
            </a:pPr>
            <a:r>
              <a:t/>
            </a:r>
            <a:endParaRPr/>
          </a:p>
        </p:txBody>
      </p:sp>
      <p:pic>
        <p:nvPicPr>
          <p:cNvPr id="676" name="Google Shape;676;g3279a68150e_1_17"/>
          <p:cNvPicPr preferRelativeResize="0"/>
          <p:nvPr/>
        </p:nvPicPr>
        <p:blipFill rotWithShape="1">
          <a:blip r:embed="rId3">
            <a:alphaModFix/>
          </a:blip>
          <a:srcRect b="0" l="0" r="0" t="0"/>
          <a:stretch/>
        </p:blipFill>
        <p:spPr>
          <a:xfrm>
            <a:off x="-112175" y="0"/>
            <a:ext cx="12304176"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3279a68150e_1_23"/>
          <p:cNvSpPr txBox="1"/>
          <p:nvPr>
            <p:ph type="title"/>
          </p:nvPr>
        </p:nvSpPr>
        <p:spPr>
          <a:xfrm>
            <a:off x="1371600" y="795528"/>
            <a:ext cx="10241700" cy="1234500"/>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SzPts val="1800"/>
              <a:buNone/>
            </a:pPr>
            <a:r>
              <a:t/>
            </a:r>
            <a:endParaRPr/>
          </a:p>
        </p:txBody>
      </p:sp>
      <p:sp>
        <p:nvSpPr>
          <p:cNvPr id="683" name="Google Shape;683;g3279a68150e_1_23"/>
          <p:cNvSpPr txBox="1"/>
          <p:nvPr>
            <p:ph idx="1" type="body"/>
          </p:nvPr>
        </p:nvSpPr>
        <p:spPr>
          <a:xfrm>
            <a:off x="1371600" y="2112264"/>
            <a:ext cx="10241700" cy="39594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1000"/>
              </a:spcBef>
              <a:spcAft>
                <a:spcPts val="0"/>
              </a:spcAft>
              <a:buSzPts val="1800"/>
              <a:buNone/>
            </a:pPr>
            <a:r>
              <a:t/>
            </a:r>
            <a:endParaRPr/>
          </a:p>
        </p:txBody>
      </p:sp>
      <p:pic>
        <p:nvPicPr>
          <p:cNvPr id="684" name="Google Shape;684;g3279a68150e_1_23"/>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3279a68150e_1_29"/>
          <p:cNvSpPr txBox="1"/>
          <p:nvPr>
            <p:ph type="title"/>
          </p:nvPr>
        </p:nvSpPr>
        <p:spPr>
          <a:xfrm>
            <a:off x="1371600" y="795528"/>
            <a:ext cx="10241700" cy="1234500"/>
          </a:xfrm>
          <a:prstGeom prst="rect">
            <a:avLst/>
          </a:prstGeom>
          <a:noFill/>
          <a:ln>
            <a:noFill/>
          </a:ln>
        </p:spPr>
        <p:txBody>
          <a:bodyPr anchorCtr="0" anchor="b" bIns="0" lIns="0" spcFirstLastPara="1" rIns="0" wrap="square" tIns="0">
            <a:normAutofit/>
          </a:bodyPr>
          <a:lstStyle/>
          <a:p>
            <a:pPr indent="0" lvl="0" marL="0" rtl="0" algn="l">
              <a:lnSpc>
                <a:spcPct val="100000"/>
              </a:lnSpc>
              <a:spcBef>
                <a:spcPts val="0"/>
              </a:spcBef>
              <a:spcAft>
                <a:spcPts val="0"/>
              </a:spcAft>
              <a:buSzPts val="1800"/>
              <a:buNone/>
            </a:pPr>
            <a:r>
              <a:t/>
            </a:r>
            <a:endParaRPr/>
          </a:p>
        </p:txBody>
      </p:sp>
      <p:sp>
        <p:nvSpPr>
          <p:cNvPr id="691" name="Google Shape;691;g3279a68150e_1_29"/>
          <p:cNvSpPr txBox="1"/>
          <p:nvPr>
            <p:ph idx="1" type="body"/>
          </p:nvPr>
        </p:nvSpPr>
        <p:spPr>
          <a:xfrm>
            <a:off x="1371600" y="2112264"/>
            <a:ext cx="10241700" cy="3959400"/>
          </a:xfrm>
          <a:prstGeom prst="rect">
            <a:avLst/>
          </a:prstGeom>
          <a:noFill/>
          <a:ln>
            <a:noFill/>
          </a:ln>
        </p:spPr>
        <p:txBody>
          <a:bodyPr anchorCtr="0" anchor="t" bIns="0" lIns="0" spcFirstLastPara="1" rIns="0" wrap="square" tIns="0">
            <a:normAutofit/>
          </a:bodyPr>
          <a:lstStyle/>
          <a:p>
            <a:pPr indent="0" lvl="0" marL="0" rtl="0" algn="l">
              <a:lnSpc>
                <a:spcPct val="120000"/>
              </a:lnSpc>
              <a:spcBef>
                <a:spcPts val="1000"/>
              </a:spcBef>
              <a:spcAft>
                <a:spcPts val="0"/>
              </a:spcAft>
              <a:buSzPts val="1800"/>
              <a:buNone/>
            </a:pPr>
            <a:r>
              <a:t/>
            </a:r>
            <a:endParaRPr/>
          </a:p>
        </p:txBody>
      </p:sp>
      <p:pic>
        <p:nvPicPr>
          <p:cNvPr id="692" name="Google Shape;692;g3279a68150e_1_29"/>
          <p:cNvPicPr preferRelativeResize="0"/>
          <p:nvPr/>
        </p:nvPicPr>
        <p:blipFill rotWithShape="1">
          <a:blip r:embed="rId3">
            <a:alphaModFix/>
          </a:blip>
          <a:srcRect b="0" l="0" r="0" t="0"/>
          <a:stretch/>
        </p:blipFill>
        <p:spPr>
          <a:xfrm>
            <a:off x="-76200" y="-80125"/>
            <a:ext cx="12334444" cy="69381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g3277be6b0df_6_0"/>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sp>
        <p:nvSpPr>
          <p:cNvPr id="699" name="Google Shape;699;g3277be6b0df_6_0"/>
          <p:cNvSpPr txBox="1"/>
          <p:nvPr>
            <p:ph type="title"/>
          </p:nvPr>
        </p:nvSpPr>
        <p:spPr>
          <a:xfrm>
            <a:off x="371662" y="443700"/>
            <a:ext cx="4931100" cy="7509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b="0" lang="en-US" sz="3500">
                <a:solidFill>
                  <a:schemeClr val="lt1"/>
                </a:solidFill>
              </a:rPr>
              <a:t>Today’s Agenda</a:t>
            </a:r>
            <a:endParaRPr b="0" sz="3500" u="none" cap="none" strike="noStrike">
              <a:solidFill>
                <a:schemeClr val="lt1"/>
              </a:solidFill>
            </a:endParaRPr>
          </a:p>
        </p:txBody>
      </p:sp>
      <p:sp>
        <p:nvSpPr>
          <p:cNvPr id="700" name="Google Shape;700;g3277be6b0df_6_0"/>
          <p:cNvSpPr txBox="1"/>
          <p:nvPr/>
        </p:nvSpPr>
        <p:spPr>
          <a:xfrm>
            <a:off x="160126" y="5233450"/>
            <a:ext cx="4380900" cy="578400"/>
          </a:xfrm>
          <a:prstGeom prst="rect">
            <a:avLst/>
          </a:prstGeom>
          <a:solidFill>
            <a:srgbClr val="007499"/>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383544"/>
              </a:buClr>
              <a:buSzPts val="1800"/>
              <a:buFont typeface="MuseoModerno SemiBold"/>
              <a:buNone/>
            </a:pPr>
            <a:r>
              <a:rPr b="0" i="0" lang="en-US" sz="1800" u="none" cap="none" strike="noStrike">
                <a:solidFill>
                  <a:srgbClr val="FFFFFF"/>
                </a:solidFill>
                <a:latin typeface="Calibri"/>
                <a:ea typeface="Calibri"/>
                <a:cs typeface="Calibri"/>
                <a:sym typeface="Calibri"/>
              </a:rPr>
              <a:t>5 min - Questions &amp; Wrap-Up</a:t>
            </a:r>
            <a:endParaRPr b="0" i="0" sz="1800" u="none" cap="none" strike="noStrike">
              <a:solidFill>
                <a:srgbClr val="FFFFFF"/>
              </a:solidFill>
              <a:latin typeface="Calibri"/>
              <a:ea typeface="Calibri"/>
              <a:cs typeface="Calibri"/>
              <a:sym typeface="Calibri"/>
            </a:endParaRPr>
          </a:p>
        </p:txBody>
      </p:sp>
      <p:pic>
        <p:nvPicPr>
          <p:cNvPr descr="Woman writing on whiteboard" id="701" name="Google Shape;701;g3277be6b0df_6_0"/>
          <p:cNvPicPr preferRelativeResize="0"/>
          <p:nvPr/>
        </p:nvPicPr>
        <p:blipFill rotWithShape="1">
          <a:blip r:embed="rId3">
            <a:alphaModFix/>
          </a:blip>
          <a:srcRect b="0" l="0" r="0" t="0"/>
          <a:stretch/>
        </p:blipFill>
        <p:spPr>
          <a:xfrm>
            <a:off x="4959135" y="2276432"/>
            <a:ext cx="6431650" cy="3297739"/>
          </a:xfrm>
          <a:prstGeom prst="rect">
            <a:avLst/>
          </a:prstGeom>
          <a:noFill/>
          <a:ln>
            <a:noFill/>
          </a:ln>
        </p:spPr>
      </p:pic>
      <p:sp>
        <p:nvSpPr>
          <p:cNvPr id="702" name="Google Shape;702;g3277be6b0df_6_0"/>
          <p:cNvSpPr txBox="1"/>
          <p:nvPr/>
        </p:nvSpPr>
        <p:spPr>
          <a:xfrm>
            <a:off x="160126" y="1866038"/>
            <a:ext cx="4380900" cy="578400"/>
          </a:xfrm>
          <a:prstGeom prst="rect">
            <a:avLst/>
          </a:prstGeom>
          <a:solidFill>
            <a:srgbClr val="007297"/>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383544"/>
              </a:buClr>
              <a:buSzPts val="1800"/>
              <a:buFont typeface="MuseoModerno SemiBold"/>
              <a:buNone/>
            </a:pPr>
            <a:r>
              <a:rPr b="0" i="0" lang="en-US" sz="1800" u="none" cap="none" strike="noStrike">
                <a:solidFill>
                  <a:srgbClr val="FFFFFF"/>
                </a:solidFill>
                <a:latin typeface="Calibri"/>
                <a:ea typeface="Calibri"/>
                <a:cs typeface="Calibri"/>
                <a:sym typeface="Calibri"/>
              </a:rPr>
              <a:t>5 min - Introduction/Welcome</a:t>
            </a:r>
            <a:endParaRPr b="0" i="0" sz="1800" u="none" cap="none" strike="noStrike">
              <a:solidFill>
                <a:srgbClr val="FFFFFF"/>
              </a:solidFill>
              <a:latin typeface="Calibri"/>
              <a:ea typeface="Calibri"/>
              <a:cs typeface="Calibri"/>
              <a:sym typeface="Calibri"/>
            </a:endParaRPr>
          </a:p>
        </p:txBody>
      </p:sp>
      <p:sp>
        <p:nvSpPr>
          <p:cNvPr id="703" name="Google Shape;703;g3277be6b0df_6_0"/>
          <p:cNvSpPr txBox="1"/>
          <p:nvPr/>
        </p:nvSpPr>
        <p:spPr>
          <a:xfrm>
            <a:off x="160125" y="2672163"/>
            <a:ext cx="4380900" cy="2328000"/>
          </a:xfrm>
          <a:prstGeom prst="rect">
            <a:avLst/>
          </a:prstGeom>
          <a:solidFill>
            <a:srgbClr val="007297"/>
          </a:solidFill>
          <a:ln>
            <a:noFill/>
          </a:ln>
        </p:spPr>
        <p:txBody>
          <a:bodyPr anchorCtr="0" anchor="ctr" bIns="68575" lIns="68575" spcFirstLastPara="1" rIns="68575" wrap="square" tIns="68575">
            <a:noAutofit/>
          </a:bodyPr>
          <a:lstStyle/>
          <a:p>
            <a:pPr indent="0" lvl="2" marL="0" marR="0" rtl="0" algn="l">
              <a:lnSpc>
                <a:spcPct val="100000"/>
              </a:lnSpc>
              <a:spcBef>
                <a:spcPts val="0"/>
              </a:spcBef>
              <a:spcAft>
                <a:spcPts val="0"/>
              </a:spcAft>
              <a:buClr>
                <a:srgbClr val="383544"/>
              </a:buClr>
              <a:buSzPts val="1800"/>
              <a:buFont typeface="Arial"/>
              <a:buNone/>
            </a:pPr>
            <a:r>
              <a:rPr b="1" lang="en-US" sz="1700">
                <a:solidFill>
                  <a:srgbClr val="FFFFFF"/>
                </a:solidFill>
                <a:latin typeface="Calibri"/>
                <a:ea typeface="Calibri"/>
                <a:cs typeface="Calibri"/>
                <a:sym typeface="Calibri"/>
              </a:rPr>
              <a:t>25 </a:t>
            </a:r>
            <a:r>
              <a:rPr b="1" i="0" lang="en-US" sz="1700" u="none" cap="none" strike="noStrike">
                <a:solidFill>
                  <a:srgbClr val="FFFFFF"/>
                </a:solidFill>
                <a:latin typeface="Calibri"/>
                <a:ea typeface="Calibri"/>
                <a:cs typeface="Calibri"/>
                <a:sym typeface="Calibri"/>
              </a:rPr>
              <a:t>min -</a:t>
            </a:r>
            <a:r>
              <a:rPr b="1" i="0" lang="en-US" sz="1700" u="none" cap="none" strike="noStrike">
                <a:solidFill>
                  <a:srgbClr val="FFFFFF"/>
                </a:solidFill>
                <a:latin typeface="Calibri"/>
                <a:ea typeface="Calibri"/>
                <a:cs typeface="Calibri"/>
                <a:sym typeface="Calibri"/>
              </a:rPr>
              <a:t> </a:t>
            </a:r>
            <a:r>
              <a:rPr b="1" lang="en-US" sz="1700">
                <a:solidFill>
                  <a:schemeClr val="lt1"/>
                </a:solidFill>
                <a:latin typeface="Calibri"/>
                <a:ea typeface="Calibri"/>
                <a:cs typeface="Calibri"/>
                <a:sym typeface="Calibri"/>
              </a:rPr>
              <a:t>Robert K. Lewis</a:t>
            </a:r>
            <a:endParaRPr b="1" sz="1700">
              <a:solidFill>
                <a:schemeClr val="lt1"/>
              </a:solidFill>
              <a:latin typeface="Calibri"/>
              <a:ea typeface="Calibri"/>
              <a:cs typeface="Calibri"/>
              <a:sym typeface="Calibri"/>
            </a:endParaRPr>
          </a:p>
          <a:p>
            <a:pPr indent="-336550" lvl="0" marL="457200" marR="0" rtl="0" algn="l">
              <a:lnSpc>
                <a:spcPct val="100000"/>
              </a:lnSpc>
              <a:spcBef>
                <a:spcPts val="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Radon Program Manager PA DEP/Bureau of Radiation Protection</a:t>
            </a:r>
            <a:endParaRPr sz="1700">
              <a:solidFill>
                <a:schemeClr val="lt1"/>
              </a:solidFill>
              <a:latin typeface="Calibri"/>
              <a:ea typeface="Calibri"/>
              <a:cs typeface="Calibri"/>
              <a:sym typeface="Calibri"/>
            </a:endParaRPr>
          </a:p>
          <a:p>
            <a:pPr indent="0" lvl="2" marL="0" marR="0" rtl="0" algn="l">
              <a:lnSpc>
                <a:spcPct val="100000"/>
              </a:lnSpc>
              <a:spcBef>
                <a:spcPts val="0"/>
              </a:spcBef>
              <a:spcAft>
                <a:spcPts val="0"/>
              </a:spcAft>
              <a:buClr>
                <a:srgbClr val="383544"/>
              </a:buClr>
              <a:buSzPts val="1800"/>
              <a:buFont typeface="Arial"/>
              <a:buNone/>
            </a:pPr>
            <a:r>
              <a:t/>
            </a:r>
            <a:endParaRPr b="1" sz="1700">
              <a:solidFill>
                <a:schemeClr val="lt1"/>
              </a:solidFill>
              <a:latin typeface="Calibri"/>
              <a:ea typeface="Calibri"/>
              <a:cs typeface="Calibri"/>
              <a:sym typeface="Calibri"/>
            </a:endParaRPr>
          </a:p>
          <a:p>
            <a:pPr indent="0" lvl="2" marL="0" marR="0" rtl="0" algn="l">
              <a:lnSpc>
                <a:spcPct val="100000"/>
              </a:lnSpc>
              <a:spcBef>
                <a:spcPts val="0"/>
              </a:spcBef>
              <a:spcAft>
                <a:spcPts val="0"/>
              </a:spcAft>
              <a:buClr>
                <a:srgbClr val="383544"/>
              </a:buClr>
              <a:buSzPts val="1800"/>
              <a:buFont typeface="Arial"/>
              <a:buNone/>
            </a:pPr>
            <a:r>
              <a:rPr b="1" lang="en-US" sz="1700">
                <a:solidFill>
                  <a:schemeClr val="lt1"/>
                </a:solidFill>
                <a:latin typeface="Calibri"/>
                <a:ea typeface="Calibri"/>
                <a:cs typeface="Calibri"/>
                <a:sym typeface="Calibri"/>
              </a:rPr>
              <a:t>25 min- NCHPH Team- Case Study </a:t>
            </a:r>
            <a:endParaRPr b="1" sz="1700">
              <a:solidFill>
                <a:schemeClr val="lt1"/>
              </a:solidFill>
              <a:latin typeface="Calibri"/>
              <a:ea typeface="Calibri"/>
              <a:cs typeface="Calibri"/>
              <a:sym typeface="Calibri"/>
            </a:endParaRPr>
          </a:p>
          <a:p>
            <a:pPr indent="-336550" lvl="0" marL="457200" marR="0" rtl="0" algn="l">
              <a:lnSpc>
                <a:spcPct val="100000"/>
              </a:lnSpc>
              <a:spcBef>
                <a:spcPts val="0"/>
              </a:spcBef>
              <a:spcAft>
                <a:spcPts val="0"/>
              </a:spcAft>
              <a:buClr>
                <a:schemeClr val="lt1"/>
              </a:buClr>
              <a:buSzPts val="1700"/>
              <a:buFont typeface="Calibri"/>
              <a:buChar char="●"/>
            </a:pPr>
            <a:r>
              <a:rPr b="1" lang="en-US" sz="1700">
                <a:solidFill>
                  <a:schemeClr val="lt1"/>
                </a:solidFill>
                <a:latin typeface="Calibri"/>
                <a:ea typeface="Calibri"/>
                <a:cs typeface="Calibri"/>
                <a:sym typeface="Calibri"/>
              </a:rPr>
              <a:t>Dr. Kevin Lombardi, MD, MPH</a:t>
            </a:r>
            <a:endParaRPr b="1" sz="1700">
              <a:solidFill>
                <a:schemeClr val="lt1"/>
              </a:solidFill>
              <a:latin typeface="Calibri"/>
              <a:ea typeface="Calibri"/>
              <a:cs typeface="Calibri"/>
              <a:sym typeface="Calibri"/>
            </a:endParaRPr>
          </a:p>
          <a:p>
            <a:pPr indent="-336550" lvl="0" marL="457200" marR="0" rtl="0" algn="l">
              <a:lnSpc>
                <a:spcPct val="100000"/>
              </a:lnSpc>
              <a:spcBef>
                <a:spcPts val="0"/>
              </a:spcBef>
              <a:spcAft>
                <a:spcPts val="0"/>
              </a:spcAft>
              <a:buClr>
                <a:schemeClr val="lt1"/>
              </a:buClr>
              <a:buSzPts val="1700"/>
              <a:buFont typeface="Calibri"/>
              <a:buChar char="●"/>
            </a:pPr>
            <a:r>
              <a:rPr b="1" lang="en-US" sz="1700">
                <a:solidFill>
                  <a:schemeClr val="lt1"/>
                </a:solidFill>
                <a:latin typeface="Calibri"/>
                <a:ea typeface="Calibri"/>
                <a:cs typeface="Calibri"/>
                <a:sym typeface="Calibri"/>
              </a:rPr>
              <a:t>Bob Burns, MPA</a:t>
            </a:r>
            <a:endParaRPr b="1" sz="1700">
              <a:solidFill>
                <a:schemeClr val="lt1"/>
              </a:solidFill>
              <a:latin typeface="Calibri"/>
              <a:ea typeface="Calibri"/>
              <a:cs typeface="Calibri"/>
              <a:sym typeface="Calibri"/>
            </a:endParaRPr>
          </a:p>
        </p:txBody>
      </p:sp>
      <p:pic>
        <p:nvPicPr>
          <p:cNvPr id="704" name="Google Shape;704;g3277be6b0df_6_0"/>
          <p:cNvPicPr preferRelativeResize="0"/>
          <p:nvPr/>
        </p:nvPicPr>
        <p:blipFill rotWithShape="1">
          <a:blip r:embed="rId4">
            <a:alphaModFix/>
          </a:blip>
          <a:srcRect b="0" l="0" r="55616" t="0"/>
          <a:stretch/>
        </p:blipFill>
        <p:spPr>
          <a:xfrm>
            <a:off x="10962751" y="5811859"/>
            <a:ext cx="934573" cy="8812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05" name="Google Shape;705;g3277be6b0df_6_0"/>
          <p:cNvPicPr preferRelativeResize="0"/>
          <p:nvPr/>
        </p:nvPicPr>
        <p:blipFill rotWithShape="1">
          <a:blip r:embed="rId5">
            <a:alphaModFix/>
          </a:blip>
          <a:srcRect b="0" l="0" r="0" t="0"/>
          <a:stretch/>
        </p:blipFill>
        <p:spPr>
          <a:xfrm>
            <a:off x="160075" y="6034025"/>
            <a:ext cx="1577325" cy="659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97"/>
        </a:solidFill>
      </p:bgPr>
    </p:bg>
    <p:spTree>
      <p:nvGrpSpPr>
        <p:cNvPr id="709" name="Shape 709"/>
        <p:cNvGrpSpPr/>
        <p:nvPr/>
      </p:nvGrpSpPr>
      <p:grpSpPr>
        <a:xfrm>
          <a:off x="0" y="0"/>
          <a:ext cx="0" cy="0"/>
          <a:chOff x="0" y="0"/>
          <a:chExt cx="0" cy="0"/>
        </a:xfrm>
      </p:grpSpPr>
      <p:sp>
        <p:nvSpPr>
          <p:cNvPr id="710" name="Google Shape;710;g3277e682cc9_8_427"/>
          <p:cNvSpPr txBox="1"/>
          <p:nvPr/>
        </p:nvSpPr>
        <p:spPr>
          <a:xfrm>
            <a:off x="1898848" y="346025"/>
            <a:ext cx="8394300" cy="815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4700" u="none" cap="none" strike="noStrike">
                <a:solidFill>
                  <a:schemeClr val="lt1"/>
                </a:solidFill>
                <a:latin typeface="Calibri"/>
                <a:ea typeface="Calibri"/>
                <a:cs typeface="Calibri"/>
                <a:sym typeface="Calibri"/>
              </a:rPr>
              <a:t>Subject Matter Experts</a:t>
            </a:r>
            <a:endParaRPr b="0" i="0" sz="5100" u="none" cap="none" strike="noStrike">
              <a:solidFill>
                <a:schemeClr val="lt1"/>
              </a:solidFill>
              <a:latin typeface="Calibri"/>
              <a:ea typeface="Calibri"/>
              <a:cs typeface="Calibri"/>
              <a:sym typeface="Calibri"/>
            </a:endParaRPr>
          </a:p>
        </p:txBody>
      </p:sp>
      <p:pic>
        <p:nvPicPr>
          <p:cNvPr id="711" name="Google Shape;711;g3277e682cc9_8_427"/>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sp>
        <p:nvSpPr>
          <p:cNvPr id="712" name="Google Shape;712;g3277e682cc9_8_427"/>
          <p:cNvSpPr txBox="1"/>
          <p:nvPr/>
        </p:nvSpPr>
        <p:spPr>
          <a:xfrm>
            <a:off x="6408725" y="4240125"/>
            <a:ext cx="5523900" cy="8943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chemeClr val="dk1"/>
              </a:buClr>
              <a:buSzPts val="1100"/>
              <a:buFont typeface="Arial"/>
              <a:buNone/>
            </a:pPr>
            <a:r>
              <a:rPr b="1" lang="en-US" sz="2100">
                <a:solidFill>
                  <a:schemeClr val="lt1"/>
                </a:solidFill>
                <a:latin typeface="Calibri"/>
                <a:ea typeface="Calibri"/>
                <a:cs typeface="Calibri"/>
                <a:sym typeface="Calibri"/>
              </a:rPr>
              <a:t>Robert K. Lewis|Radon Program Manager</a:t>
            </a:r>
            <a:endParaRPr b="1" sz="2100">
              <a:solidFill>
                <a:schemeClr val="lt1"/>
              </a:solidFill>
              <a:latin typeface="Calibri"/>
              <a:ea typeface="Calibri"/>
              <a:cs typeface="Calibri"/>
              <a:sym typeface="Calibri"/>
            </a:endParaRPr>
          </a:p>
          <a:p>
            <a:pPr indent="0" lvl="0" marL="0" marR="0" rtl="0" algn="ctr">
              <a:lnSpc>
                <a:spcPct val="115000"/>
              </a:lnSpc>
              <a:spcBef>
                <a:spcPts val="0"/>
              </a:spcBef>
              <a:spcAft>
                <a:spcPts val="0"/>
              </a:spcAft>
              <a:buClr>
                <a:schemeClr val="dk1"/>
              </a:buClr>
              <a:buSzPts val="1100"/>
              <a:buFont typeface="Arial"/>
              <a:buNone/>
            </a:pPr>
            <a:r>
              <a:rPr b="1" lang="en-US" sz="1300">
                <a:solidFill>
                  <a:schemeClr val="lt1"/>
                </a:solidFill>
                <a:latin typeface="Calibri"/>
                <a:ea typeface="Calibri"/>
                <a:cs typeface="Calibri"/>
                <a:sym typeface="Calibri"/>
              </a:rPr>
              <a:t>PA DEP/Bureau of Radiation Protection</a:t>
            </a:r>
            <a:endParaRPr b="1" sz="1300">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1300" u="none" cap="none" strike="noStrike">
              <a:solidFill>
                <a:schemeClr val="lt1"/>
              </a:solidFill>
              <a:latin typeface="Calibri"/>
              <a:ea typeface="Calibri"/>
              <a:cs typeface="Calibri"/>
              <a:sym typeface="Calibri"/>
            </a:endParaRPr>
          </a:p>
        </p:txBody>
      </p:sp>
      <p:pic>
        <p:nvPicPr>
          <p:cNvPr id="713" name="Google Shape;713;g3277e682cc9_8_427"/>
          <p:cNvPicPr preferRelativeResize="0"/>
          <p:nvPr/>
        </p:nvPicPr>
        <p:blipFill rotWithShape="1">
          <a:blip r:embed="rId4">
            <a:alphaModFix/>
          </a:blip>
          <a:srcRect b="0" l="0" r="0" t="0"/>
          <a:stretch/>
        </p:blipFill>
        <p:spPr>
          <a:xfrm>
            <a:off x="148625" y="6120200"/>
            <a:ext cx="1391300" cy="581375"/>
          </a:xfrm>
          <a:prstGeom prst="rect">
            <a:avLst/>
          </a:prstGeom>
          <a:noFill/>
          <a:ln>
            <a:noFill/>
          </a:ln>
        </p:spPr>
      </p:pic>
      <p:pic>
        <p:nvPicPr>
          <p:cNvPr id="714" name="Google Shape;714;g3277e682cc9_8_427"/>
          <p:cNvPicPr preferRelativeResize="0"/>
          <p:nvPr/>
        </p:nvPicPr>
        <p:blipFill rotWithShape="1">
          <a:blip r:embed="rId5">
            <a:alphaModFix/>
          </a:blip>
          <a:srcRect b="11432" l="23554" r="20800" t="2804"/>
          <a:stretch/>
        </p:blipFill>
        <p:spPr>
          <a:xfrm>
            <a:off x="7724011" y="1309274"/>
            <a:ext cx="2569140" cy="2630925"/>
          </a:xfrm>
          <a:prstGeom prst="rect">
            <a:avLst/>
          </a:prstGeom>
          <a:noFill/>
          <a:ln>
            <a:noFill/>
          </a:ln>
        </p:spPr>
      </p:pic>
      <p:sp>
        <p:nvSpPr>
          <p:cNvPr id="715" name="Google Shape;715;g3277e682cc9_8_427"/>
          <p:cNvSpPr txBox="1"/>
          <p:nvPr/>
        </p:nvSpPr>
        <p:spPr>
          <a:xfrm>
            <a:off x="868677" y="4240125"/>
            <a:ext cx="6414000" cy="1202100"/>
          </a:xfrm>
          <a:prstGeom prst="rect">
            <a:avLst/>
          </a:prstGeom>
          <a:noFill/>
          <a:ln>
            <a:noFill/>
          </a:ln>
        </p:spPr>
        <p:txBody>
          <a:bodyPr anchorCtr="0" anchor="t" bIns="45700" lIns="91425" spcFirstLastPara="1" rIns="91425" wrap="square" tIns="45700">
            <a:spAutoFit/>
          </a:bodyPr>
          <a:lstStyle/>
          <a:p>
            <a:pPr indent="0" lvl="0" marL="0" marR="0" rtl="0" algn="l">
              <a:lnSpc>
                <a:spcPct val="115000"/>
              </a:lnSpc>
              <a:spcBef>
                <a:spcPts val="0"/>
              </a:spcBef>
              <a:spcAft>
                <a:spcPts val="0"/>
              </a:spcAft>
              <a:buClr>
                <a:schemeClr val="dk1"/>
              </a:buClr>
              <a:buSzPts val="1100"/>
              <a:buFont typeface="Arial"/>
              <a:buNone/>
            </a:pPr>
            <a:r>
              <a:rPr b="1" lang="en-US" sz="2100">
                <a:solidFill>
                  <a:schemeClr val="lt1"/>
                </a:solidFill>
                <a:latin typeface="Calibri"/>
                <a:ea typeface="Calibri"/>
                <a:cs typeface="Calibri"/>
                <a:sym typeface="Calibri"/>
              </a:rPr>
              <a:t>Kevin Lombardi, MD, MPH | Director of Research</a:t>
            </a:r>
            <a:endParaRPr b="1" sz="1300">
              <a:solidFill>
                <a:schemeClr val="lt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b="1" lang="en-US" sz="1300">
                <a:solidFill>
                  <a:schemeClr val="lt1"/>
                </a:solidFill>
                <a:latin typeface="Calibri"/>
                <a:ea typeface="Calibri"/>
                <a:cs typeface="Calibri"/>
                <a:sym typeface="Calibri"/>
              </a:rPr>
              <a:t>The National Center for Health in Public Housing (NCHPH)</a:t>
            </a:r>
            <a:endParaRPr b="1" sz="1300">
              <a:solidFill>
                <a:schemeClr val="lt1"/>
              </a:solidFill>
              <a:latin typeface="Calibri"/>
              <a:ea typeface="Calibri"/>
              <a:cs typeface="Calibri"/>
              <a:sym typeface="Calibri"/>
            </a:endParaRPr>
          </a:p>
          <a:p>
            <a:pPr indent="0" lvl="0" marL="0" rtl="0" algn="ctr">
              <a:lnSpc>
                <a:spcPct val="115000"/>
              </a:lnSpc>
              <a:spcBef>
                <a:spcPts val="1200"/>
              </a:spcBef>
              <a:spcAft>
                <a:spcPts val="0"/>
              </a:spcAft>
              <a:buClr>
                <a:schemeClr val="dk1"/>
              </a:buClr>
              <a:buSzPts val="1100"/>
              <a:buFont typeface="Arial"/>
              <a:buNone/>
            </a:pPr>
            <a:r>
              <a:t/>
            </a:r>
            <a:endParaRPr b="1" sz="1300">
              <a:solidFill>
                <a:schemeClr val="lt1"/>
              </a:solidFill>
              <a:latin typeface="Calibri"/>
              <a:ea typeface="Calibri"/>
              <a:cs typeface="Calibri"/>
              <a:sym typeface="Calibri"/>
            </a:endParaRPr>
          </a:p>
        </p:txBody>
      </p:sp>
      <p:pic>
        <p:nvPicPr>
          <p:cNvPr id="716" name="Google Shape;716;g3277e682cc9_8_427"/>
          <p:cNvPicPr preferRelativeResize="0"/>
          <p:nvPr/>
        </p:nvPicPr>
        <p:blipFill>
          <a:blip r:embed="rId6">
            <a:alphaModFix/>
          </a:blip>
          <a:stretch>
            <a:fillRect/>
          </a:stretch>
        </p:blipFill>
        <p:spPr>
          <a:xfrm>
            <a:off x="2026949" y="1314125"/>
            <a:ext cx="2867609" cy="2773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sp>
        <p:nvSpPr>
          <p:cNvPr id="721" name="Google Shape;721;g32a14fa1bd2_2_180"/>
          <p:cNvSpPr txBox="1"/>
          <p:nvPr>
            <p:ph type="ctrTitle"/>
          </p:nvPr>
        </p:nvSpPr>
        <p:spPr>
          <a:xfrm>
            <a:off x="203200" y="2130425"/>
            <a:ext cx="11887200" cy="1470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i="0" lang="en-US" sz="4400" u="none">
                <a:solidFill>
                  <a:schemeClr val="dk1"/>
                </a:solidFill>
                <a:latin typeface="Calibri"/>
                <a:ea typeface="Calibri"/>
                <a:cs typeface="Calibri"/>
                <a:sym typeface="Calibri"/>
              </a:rPr>
              <a:t>National Nurse-Led Care Consortium </a:t>
            </a:r>
            <a:endParaRPr/>
          </a:p>
        </p:txBody>
      </p:sp>
      <p:sp>
        <p:nvSpPr>
          <p:cNvPr id="722" name="Google Shape;722;g32a14fa1bd2_2_180"/>
          <p:cNvSpPr txBox="1"/>
          <p:nvPr>
            <p:ph idx="1" type="subTitle"/>
          </p:nvPr>
        </p:nvSpPr>
        <p:spPr>
          <a:xfrm>
            <a:off x="1524000" y="3505200"/>
            <a:ext cx="9550500" cy="25146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3200"/>
              <a:buNone/>
            </a:pPr>
            <a:r>
              <a:rPr b="0" i="0" lang="en-US" sz="3200" u="none">
                <a:solidFill>
                  <a:schemeClr val="dk1"/>
                </a:solidFill>
                <a:latin typeface="Calibri"/>
                <a:ea typeface="Calibri"/>
                <a:cs typeface="Calibri"/>
                <a:sym typeface="Calibri"/>
              </a:rPr>
              <a:t>Protecting Vulnerable Communities</a:t>
            </a:r>
            <a:endParaRPr/>
          </a:p>
          <a:p>
            <a:pPr indent="0" lvl="0" marL="0" rtl="0" algn="ctr">
              <a:lnSpc>
                <a:spcPct val="100000"/>
              </a:lnSpc>
              <a:spcBef>
                <a:spcPts val="640"/>
              </a:spcBef>
              <a:spcAft>
                <a:spcPts val="0"/>
              </a:spcAft>
              <a:buClr>
                <a:srgbClr val="888888"/>
              </a:buClr>
              <a:buSzPts val="3200"/>
              <a:buNone/>
            </a:pPr>
            <a:r>
              <a:t/>
            </a:r>
            <a:endParaRPr b="0" i="0" sz="3200" u="none">
              <a:solidFill>
                <a:schemeClr val="dk1"/>
              </a:solidFill>
              <a:latin typeface="Calibri"/>
              <a:ea typeface="Calibri"/>
              <a:cs typeface="Calibri"/>
              <a:sym typeface="Calibri"/>
            </a:endParaRPr>
          </a:p>
          <a:p>
            <a:pPr indent="0" lvl="0" marL="0" rtl="0" algn="ctr">
              <a:lnSpc>
                <a:spcPct val="100000"/>
              </a:lnSpc>
              <a:spcBef>
                <a:spcPts val="640"/>
              </a:spcBef>
              <a:spcAft>
                <a:spcPts val="0"/>
              </a:spcAft>
              <a:buClr>
                <a:schemeClr val="dk1"/>
              </a:buClr>
              <a:buSzPts val="3200"/>
              <a:buNone/>
            </a:pPr>
            <a:r>
              <a:rPr b="0" i="0" lang="en-US" sz="3200" u="none">
                <a:solidFill>
                  <a:schemeClr val="dk1"/>
                </a:solidFill>
                <a:latin typeface="Calibri"/>
                <a:ea typeface="Calibri"/>
                <a:cs typeface="Calibri"/>
                <a:sym typeface="Calibri"/>
              </a:rPr>
              <a:t>January 28, 2025</a:t>
            </a:r>
            <a:endParaRPr/>
          </a:p>
          <a:p>
            <a:pPr indent="0" lvl="0" marL="0" rtl="0" algn="ctr">
              <a:lnSpc>
                <a:spcPct val="100000"/>
              </a:lnSpc>
              <a:spcBef>
                <a:spcPts val="640"/>
              </a:spcBef>
              <a:spcAft>
                <a:spcPts val="0"/>
              </a:spcAft>
              <a:buClr>
                <a:srgbClr val="888888"/>
              </a:buClr>
              <a:buSzPts val="3200"/>
              <a:buNone/>
            </a:pPr>
            <a:r>
              <a:t/>
            </a:r>
            <a:endParaRPr b="0" i="0" sz="3200" u="none">
              <a:solidFill>
                <a:schemeClr val="dk1"/>
              </a:solidFill>
              <a:latin typeface="Calibri"/>
              <a:ea typeface="Calibri"/>
              <a:cs typeface="Calibri"/>
              <a:sym typeface="Calibri"/>
            </a:endParaRPr>
          </a:p>
          <a:p>
            <a:pPr indent="0" lvl="0" marL="0" rtl="0" algn="ctr">
              <a:spcBef>
                <a:spcPts val="640"/>
              </a:spcBef>
              <a:spcAft>
                <a:spcPts val="0"/>
              </a:spcAft>
              <a:buClr>
                <a:srgbClr val="888888"/>
              </a:buClr>
              <a:buSzPts val="3200"/>
              <a:buNone/>
            </a:pPr>
            <a:r>
              <a:t/>
            </a:r>
            <a:endParaRPr b="0" i="0" sz="3200" u="none">
              <a:solidFill>
                <a:schemeClr val="dk1"/>
              </a:solidFill>
              <a:latin typeface="Calibri"/>
              <a:ea typeface="Calibri"/>
              <a:cs typeface="Calibri"/>
              <a:sym typeface="Calibri"/>
            </a:endParaRPr>
          </a:p>
        </p:txBody>
      </p:sp>
      <p:sp>
        <p:nvSpPr>
          <p:cNvPr id="723" name="Google Shape;723;g32a14fa1bd2_2_180"/>
          <p:cNvSpPr txBox="1"/>
          <p:nvPr/>
        </p:nvSpPr>
        <p:spPr>
          <a:xfrm>
            <a:off x="6299200" y="5943600"/>
            <a:ext cx="5283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Jessica Shirley, Interim Acting Secretary</a:t>
            </a:r>
            <a:endParaRPr/>
          </a:p>
        </p:txBody>
      </p:sp>
      <p:sp>
        <p:nvSpPr>
          <p:cNvPr id="724" name="Google Shape;724;g32a14fa1bd2_2_180"/>
          <p:cNvSpPr txBox="1"/>
          <p:nvPr/>
        </p:nvSpPr>
        <p:spPr>
          <a:xfrm>
            <a:off x="812800" y="5943600"/>
            <a:ext cx="3759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Calibri"/>
              <a:buNone/>
            </a:pPr>
            <a:r>
              <a:rPr b="0" i="0" lang="en-US" sz="1800" u="none" cap="none" strike="noStrike">
                <a:solidFill>
                  <a:schemeClr val="dk1"/>
                </a:solidFill>
                <a:latin typeface="Calibri"/>
                <a:ea typeface="Calibri"/>
                <a:cs typeface="Calibri"/>
                <a:sym typeface="Calibri"/>
              </a:rPr>
              <a:t>Josh Shapiro, Governor</a:t>
            </a:r>
            <a:endParaRPr/>
          </a:p>
        </p:txBody>
      </p:sp>
      <p:pic>
        <p:nvPicPr>
          <p:cNvPr id="725" name="Google Shape;725;g32a14fa1bd2_2_180"/>
          <p:cNvPicPr preferRelativeResize="0"/>
          <p:nvPr/>
        </p:nvPicPr>
        <p:blipFill rotWithShape="1">
          <a:blip r:embed="rId3">
            <a:alphaModFix/>
          </a:blip>
          <a:srcRect b="0" l="0" r="0" t="0"/>
          <a:stretch/>
        </p:blipFill>
        <p:spPr>
          <a:xfrm>
            <a:off x="0" y="0"/>
            <a:ext cx="9144000" cy="118268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grpSp>
        <p:nvGrpSpPr>
          <p:cNvPr id="731" name="Google Shape;731;g32a14fa1bd2_2_188"/>
          <p:cNvGrpSpPr/>
          <p:nvPr/>
        </p:nvGrpSpPr>
        <p:grpSpPr>
          <a:xfrm>
            <a:off x="385224" y="355593"/>
            <a:ext cx="11175722" cy="660386"/>
            <a:chOff x="288977" y="355144"/>
            <a:chExt cx="8382001" cy="661312"/>
          </a:xfrm>
        </p:grpSpPr>
        <p:pic>
          <p:nvPicPr>
            <p:cNvPr descr="Aging banner" id="732" name="Google Shape;732;g32a14fa1bd2_2_18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733" name="Google Shape;733;g32a14fa1bd2_2_188"/>
            <p:cNvSpPr txBox="1"/>
            <p:nvPr/>
          </p:nvSpPr>
          <p:spPr>
            <a:xfrm>
              <a:off x="762000" y="38464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Radon Characteristics</a:t>
              </a:r>
              <a:endParaRPr/>
            </a:p>
          </p:txBody>
        </p:sp>
      </p:grpSp>
      <p:pic>
        <p:nvPicPr>
          <p:cNvPr descr="DEP-rgb" id="734" name="Google Shape;734;g32a14fa1bd2_2_188"/>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
        <p:nvSpPr>
          <p:cNvPr id="735" name="Google Shape;735;g32a14fa1bd2_2_188"/>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Naturally Occurring</a:t>
            </a:r>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Colorless, Odorless, tasteless</a:t>
            </a:r>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Gaseous</a:t>
            </a:r>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Radioactive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g32a14fa1bd2_2_197"/>
          <p:cNvSpPr txBox="1"/>
          <p:nvPr>
            <p:ph idx="1" type="body"/>
          </p:nvPr>
        </p:nvSpPr>
        <p:spPr>
          <a:xfrm>
            <a:off x="609600" y="1447800"/>
            <a:ext cx="10972800" cy="4398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Slightly enriched Uranium and Thorium in soil and rocks</a:t>
            </a:r>
            <a:endParaRPr b="0" i="0" sz="3200" u="none" cap="none" strike="noStrik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Minimal glaciation</a:t>
            </a:r>
            <a:endParaRPr b="0" i="0" sz="3200" u="none" cap="none" strike="noStrik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Ideal amount of rain fall</a:t>
            </a:r>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cap="none" strike="noStrike">
                <a:solidFill>
                  <a:schemeClr val="dk1"/>
                </a:solidFill>
                <a:latin typeface="Calibri"/>
                <a:ea typeface="Calibri"/>
                <a:cs typeface="Calibri"/>
                <a:sym typeface="Calibri"/>
              </a:rPr>
              <a:t>Significant amount of limestone soils</a:t>
            </a:r>
            <a:endParaRPr/>
          </a:p>
          <a:p>
            <a:pPr indent="-139700" lvl="0" marL="342900" marR="0" rtl="0" algn="l">
              <a:lnSpc>
                <a:spcPct val="15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139700" lvl="0" marL="342900" marR="0" rtl="0" algn="l">
              <a:lnSpc>
                <a:spcPct val="15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sp>
        <p:nvSpPr>
          <p:cNvPr id="742" name="Google Shape;742;g32a14fa1bd2_2_197"/>
          <p:cNvSpPr txBox="1"/>
          <p:nvPr/>
        </p:nvSpPr>
        <p:spPr>
          <a:xfrm>
            <a:off x="1930400" y="5900737"/>
            <a:ext cx="5710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Place DEP logo with left keystone in bottom right corner on all pages except cover, final page or when using a chart or large graphic.</a:t>
            </a:r>
            <a:endParaRPr/>
          </a:p>
        </p:txBody>
      </p:sp>
      <p:grpSp>
        <p:nvGrpSpPr>
          <p:cNvPr id="743" name="Google Shape;743;g32a14fa1bd2_2_197"/>
          <p:cNvGrpSpPr/>
          <p:nvPr/>
        </p:nvGrpSpPr>
        <p:grpSpPr>
          <a:xfrm>
            <a:off x="385224" y="355588"/>
            <a:ext cx="11175722" cy="1247557"/>
            <a:chOff x="288977" y="355144"/>
            <a:chExt cx="8382001" cy="1248056"/>
          </a:xfrm>
        </p:grpSpPr>
        <p:sp>
          <p:nvSpPr>
            <p:cNvPr id="744" name="Google Shape;744;g32a14fa1bd2_2_197"/>
            <p:cNvSpPr txBox="1"/>
            <p:nvPr/>
          </p:nvSpPr>
          <p:spPr>
            <a:xfrm>
              <a:off x="609600" y="1295400"/>
              <a:ext cx="7772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Blue bar appears on all text pages unless using a chart or large graphic</a:t>
              </a:r>
              <a:endParaRPr/>
            </a:p>
          </p:txBody>
        </p:sp>
        <p:pic>
          <p:nvPicPr>
            <p:cNvPr descr="Aging banner" id="745" name="Google Shape;745;g32a14fa1bd2_2_197"/>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746" name="Google Shape;746;g32a14fa1bd2_2_197"/>
            <p:cNvSpPr txBox="1"/>
            <p:nvPr/>
          </p:nvSpPr>
          <p:spPr>
            <a:xfrm>
              <a:off x="762000" y="38464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Pennsylvania and Radon</a:t>
              </a:r>
              <a:endParaRPr/>
            </a:p>
          </p:txBody>
        </p:sp>
      </p:grpSp>
      <p:pic>
        <p:nvPicPr>
          <p:cNvPr descr="DEP-rgb" id="747" name="Google Shape;747;g32a14fa1bd2_2_197"/>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g32a14fa1bd2_2_208"/>
          <p:cNvSpPr txBox="1"/>
          <p:nvPr>
            <p:ph idx="1" type="body"/>
          </p:nvPr>
        </p:nvSpPr>
        <p:spPr>
          <a:xfrm>
            <a:off x="609600" y="1603375"/>
            <a:ext cx="10972800" cy="4568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40% of PA test results Are greater than 4 pCi/L</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~6,000 test results greater than 100 pCi/L</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Every county affected to greater or lesser extent.</a:t>
            </a:r>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12.5 million people</a:t>
            </a:r>
            <a:endParaRPr b="0" i="0" sz="3200" u="none">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sp>
        <p:nvSpPr>
          <p:cNvPr id="754" name="Google Shape;754;g32a14fa1bd2_2_208"/>
          <p:cNvSpPr txBox="1"/>
          <p:nvPr/>
        </p:nvSpPr>
        <p:spPr>
          <a:xfrm>
            <a:off x="1930400" y="5900737"/>
            <a:ext cx="5710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Place DEP logo with left keystone in bottom right corner on all pages except cover, final page or when using a chart or large graphic.</a:t>
            </a:r>
            <a:endParaRPr/>
          </a:p>
        </p:txBody>
      </p:sp>
      <p:grpSp>
        <p:nvGrpSpPr>
          <p:cNvPr id="755" name="Google Shape;755;g32a14fa1bd2_2_208"/>
          <p:cNvGrpSpPr/>
          <p:nvPr/>
        </p:nvGrpSpPr>
        <p:grpSpPr>
          <a:xfrm>
            <a:off x="385224" y="355588"/>
            <a:ext cx="11175722" cy="1247557"/>
            <a:chOff x="288977" y="355144"/>
            <a:chExt cx="8382001" cy="1248056"/>
          </a:xfrm>
        </p:grpSpPr>
        <p:sp>
          <p:nvSpPr>
            <p:cNvPr id="756" name="Google Shape;756;g32a14fa1bd2_2_208"/>
            <p:cNvSpPr txBox="1"/>
            <p:nvPr/>
          </p:nvSpPr>
          <p:spPr>
            <a:xfrm>
              <a:off x="609600" y="1295400"/>
              <a:ext cx="7772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Calibri"/>
                <a:buNone/>
              </a:pPr>
              <a:r>
                <a:rPr b="0" i="0" lang="en-US" sz="1400" u="none" cap="none" strike="noStrike">
                  <a:solidFill>
                    <a:schemeClr val="dk1"/>
                  </a:solidFill>
                  <a:latin typeface="Calibri"/>
                  <a:ea typeface="Calibri"/>
                  <a:cs typeface="Calibri"/>
                  <a:sym typeface="Calibri"/>
                </a:rPr>
                <a:t>Blue bar appears on all text pages unless using a chart or large graphic</a:t>
              </a:r>
              <a:endParaRPr/>
            </a:p>
          </p:txBody>
        </p:sp>
        <p:pic>
          <p:nvPicPr>
            <p:cNvPr descr="Aging banner" id="757" name="Google Shape;757;g32a14fa1bd2_2_208"/>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758" name="Google Shape;758;g32a14fa1bd2_2_208"/>
            <p:cNvSpPr txBox="1"/>
            <p:nvPr/>
          </p:nvSpPr>
          <p:spPr>
            <a:xfrm>
              <a:off x="762000" y="38464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cap="none" strike="noStrike">
                  <a:solidFill>
                    <a:schemeClr val="lt1"/>
                  </a:solidFill>
                  <a:latin typeface="Calibri"/>
                  <a:ea typeface="Calibri"/>
                  <a:cs typeface="Calibri"/>
                  <a:sym typeface="Calibri"/>
                </a:rPr>
                <a:t>Radon Testing</a:t>
              </a:r>
              <a:endParaRPr/>
            </a:p>
          </p:txBody>
        </p:sp>
      </p:grpSp>
      <p:pic>
        <p:nvPicPr>
          <p:cNvPr descr="DEP-rgb" id="759" name="Google Shape;759;g32a14fa1bd2_2_208"/>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32a14fa1bd2_2_219"/>
          <p:cNvSpPr txBox="1"/>
          <p:nvPr>
            <p:ph idx="1" type="body"/>
          </p:nvPr>
        </p:nvSpPr>
        <p:spPr>
          <a:xfrm>
            <a:off x="609600" y="2063750"/>
            <a:ext cx="10972800" cy="3498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PA DEP recommends that all homes, schools, and businesses/buildings test for radon.</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U.S. EPA Guideline is 4 picoCuries/liter (pCi/L)</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The only way to know is to Test.</a:t>
            </a:r>
            <a:endParaRPr b="0" i="0" sz="3200" u="none">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grpSp>
        <p:nvGrpSpPr>
          <p:cNvPr id="766" name="Google Shape;766;g32a14fa1bd2_2_219"/>
          <p:cNvGrpSpPr/>
          <p:nvPr/>
        </p:nvGrpSpPr>
        <p:grpSpPr>
          <a:xfrm>
            <a:off x="385224" y="355588"/>
            <a:ext cx="11175722" cy="1309332"/>
            <a:chOff x="288977" y="355144"/>
            <a:chExt cx="8382001" cy="1309856"/>
          </a:xfrm>
        </p:grpSpPr>
        <p:sp>
          <p:nvSpPr>
            <p:cNvPr id="767" name="Google Shape;767;g32a14fa1bd2_2_219"/>
            <p:cNvSpPr txBox="1"/>
            <p:nvPr/>
          </p:nvSpPr>
          <p:spPr>
            <a:xfrm>
              <a:off x="609600" y="1295400"/>
              <a:ext cx="7772400" cy="3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Aging banner" id="768" name="Google Shape;768;g32a14fa1bd2_2_219"/>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769" name="Google Shape;769;g32a14fa1bd2_2_219"/>
            <p:cNvSpPr txBox="1"/>
            <p:nvPr/>
          </p:nvSpPr>
          <p:spPr>
            <a:xfrm>
              <a:off x="762000" y="38464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a:solidFill>
                    <a:schemeClr val="lt1"/>
                  </a:solidFill>
                  <a:latin typeface="Calibri"/>
                  <a:ea typeface="Calibri"/>
                  <a:cs typeface="Calibri"/>
                  <a:sym typeface="Calibri"/>
                </a:rPr>
                <a:t>Radon Testing</a:t>
              </a:r>
              <a:endParaRPr/>
            </a:p>
          </p:txBody>
        </p:sp>
      </p:grpSp>
      <p:pic>
        <p:nvPicPr>
          <p:cNvPr descr="DEP-rgb" id="770" name="Google Shape;770;g32a14fa1bd2_2_219"/>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d671943dc9_0_54"/>
          <p:cNvSpPr txBox="1"/>
          <p:nvPr>
            <p:ph type="title"/>
          </p:nvPr>
        </p:nvSpPr>
        <p:spPr>
          <a:xfrm>
            <a:off x="439050" y="1931675"/>
            <a:ext cx="11313900" cy="26244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Clr>
                <a:schemeClr val="dk1"/>
              </a:buClr>
              <a:buSzPts val="2300"/>
              <a:buFont typeface="Arial"/>
              <a:buNone/>
            </a:pPr>
            <a:r>
              <a:rPr b="1" lang="en-US" sz="3100">
                <a:solidFill>
                  <a:srgbClr val="347496"/>
                </a:solidFill>
                <a:latin typeface="Calibri"/>
                <a:ea typeface="Calibri"/>
                <a:cs typeface="Calibri"/>
                <a:sym typeface="Calibri"/>
              </a:rPr>
              <a:t>Part 2: </a:t>
            </a:r>
            <a:r>
              <a:rPr b="1" lang="en-US" sz="2500">
                <a:latin typeface="Playfair Display"/>
                <a:ea typeface="Playfair Display"/>
                <a:cs typeface="Playfair Display"/>
                <a:sym typeface="Playfair Display"/>
              </a:rPr>
              <a:t>Discover how a public housing-focused health center successfully conducts radon testing, prevention, and patient education to protect vulnerable communities</a:t>
            </a:r>
            <a:endParaRPr b="1" sz="4500">
              <a:latin typeface="Playfair Display"/>
              <a:ea typeface="Playfair Display"/>
              <a:cs typeface="Playfair Display"/>
              <a:sym typeface="Playfair Display"/>
            </a:endParaRPr>
          </a:p>
          <a:p>
            <a:pPr indent="0" lvl="0" marL="0" rtl="0" algn="ctr">
              <a:lnSpc>
                <a:spcPct val="100000"/>
              </a:lnSpc>
              <a:spcBef>
                <a:spcPts val="0"/>
              </a:spcBef>
              <a:spcAft>
                <a:spcPts val="0"/>
              </a:spcAft>
              <a:buClr>
                <a:schemeClr val="dk1"/>
              </a:buClr>
              <a:buSzPts val="2300"/>
              <a:buFont typeface="Arial"/>
              <a:buNone/>
            </a:pPr>
            <a:r>
              <a:t/>
            </a:r>
            <a:endParaRPr b="1" sz="3500">
              <a:solidFill>
                <a:srgbClr val="007296"/>
              </a:solidFill>
              <a:latin typeface="Calibri"/>
              <a:ea typeface="Calibri"/>
              <a:cs typeface="Calibri"/>
              <a:sym typeface="Calibri"/>
            </a:endParaRPr>
          </a:p>
          <a:p>
            <a:pPr indent="0" lvl="0" marL="0" rtl="0" algn="ctr">
              <a:lnSpc>
                <a:spcPct val="100000"/>
              </a:lnSpc>
              <a:spcBef>
                <a:spcPts val="0"/>
              </a:spcBef>
              <a:spcAft>
                <a:spcPts val="0"/>
              </a:spcAft>
              <a:buClr>
                <a:schemeClr val="dk1"/>
              </a:buClr>
              <a:buSzPts val="2300"/>
              <a:buFont typeface="Arial"/>
              <a:buNone/>
            </a:pPr>
            <a:r>
              <a:rPr b="1" lang="en-US" sz="3100">
                <a:solidFill>
                  <a:srgbClr val="347496"/>
                </a:solidFill>
                <a:latin typeface="Calibri"/>
                <a:ea typeface="Calibri"/>
                <a:cs typeface="Calibri"/>
                <a:sym typeface="Calibri"/>
              </a:rPr>
              <a:t>January 28th, 2025 - 3 pm EST</a:t>
            </a:r>
            <a:endParaRPr b="1" sz="3900">
              <a:solidFill>
                <a:srgbClr val="347496"/>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2300"/>
              <a:buFont typeface="Arial"/>
              <a:buNone/>
            </a:pPr>
            <a:r>
              <a:t/>
            </a:r>
            <a:endParaRPr sz="3300">
              <a:solidFill>
                <a:srgbClr val="347496"/>
              </a:solidFill>
              <a:latin typeface="Arial"/>
              <a:ea typeface="Arial"/>
              <a:cs typeface="Arial"/>
              <a:sym typeface="Arial"/>
            </a:endParaRPr>
          </a:p>
          <a:p>
            <a:pPr indent="0" lvl="0" marL="0" rtl="0" algn="ctr">
              <a:lnSpc>
                <a:spcPct val="100000"/>
              </a:lnSpc>
              <a:spcBef>
                <a:spcPts val="0"/>
              </a:spcBef>
              <a:spcAft>
                <a:spcPts val="0"/>
              </a:spcAft>
              <a:buClr>
                <a:schemeClr val="dk1"/>
              </a:buClr>
              <a:buSzPts val="2300"/>
              <a:buFont typeface="Arial"/>
              <a:buNone/>
            </a:pPr>
            <a:r>
              <a:t/>
            </a:r>
            <a:endParaRPr b="1" sz="4200">
              <a:solidFill>
                <a:srgbClr val="347496"/>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2100"/>
              <a:buFont typeface="Arial"/>
              <a:buNone/>
            </a:pPr>
            <a:r>
              <a:t/>
            </a:r>
            <a:endParaRPr sz="4000">
              <a:solidFill>
                <a:srgbClr val="347496"/>
              </a:solidFill>
              <a:latin typeface="Times New Roman"/>
              <a:ea typeface="Times New Roman"/>
              <a:cs typeface="Times New Roman"/>
              <a:sym typeface="Times New Roman"/>
            </a:endParaRPr>
          </a:p>
          <a:p>
            <a:pPr indent="0" lvl="0" marL="0" rtl="0" algn="ctr">
              <a:lnSpc>
                <a:spcPct val="100000"/>
              </a:lnSpc>
              <a:spcBef>
                <a:spcPts val="0"/>
              </a:spcBef>
              <a:spcAft>
                <a:spcPts val="0"/>
              </a:spcAft>
              <a:buClr>
                <a:schemeClr val="dk1"/>
              </a:buClr>
              <a:buSzPts val="2100"/>
              <a:buFont typeface="Arial"/>
              <a:buNone/>
            </a:pPr>
            <a:r>
              <a:t/>
            </a:r>
            <a:endParaRPr sz="4000">
              <a:solidFill>
                <a:srgbClr val="347496"/>
              </a:solidFill>
              <a:latin typeface="Times New Roman"/>
              <a:ea typeface="Times New Roman"/>
              <a:cs typeface="Times New Roman"/>
              <a:sym typeface="Times New Roman"/>
            </a:endParaRPr>
          </a:p>
          <a:p>
            <a:pPr indent="0" lvl="0" marL="0" rtl="0" algn="l">
              <a:lnSpc>
                <a:spcPct val="100000"/>
              </a:lnSpc>
              <a:spcBef>
                <a:spcPts val="0"/>
              </a:spcBef>
              <a:spcAft>
                <a:spcPts val="0"/>
              </a:spcAft>
              <a:buClr>
                <a:schemeClr val="dk1"/>
              </a:buClr>
              <a:buSzPts val="990"/>
              <a:buFont typeface="Arial"/>
              <a:buNone/>
            </a:pPr>
            <a:r>
              <a:t/>
            </a:r>
            <a:endParaRPr sz="6810">
              <a:solidFill>
                <a:srgbClr val="347496"/>
              </a:solidFill>
              <a:latin typeface="Lato"/>
              <a:ea typeface="Lato"/>
              <a:cs typeface="Lato"/>
              <a:sym typeface="Lato"/>
            </a:endParaRPr>
          </a:p>
        </p:txBody>
      </p:sp>
      <p:sp>
        <p:nvSpPr>
          <p:cNvPr id="573" name="Google Shape;573;g2d671943dc9_0_54"/>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pic>
        <p:nvPicPr>
          <p:cNvPr id="574" name="Google Shape;574;g2d671943dc9_0_54"/>
          <p:cNvPicPr preferRelativeResize="0"/>
          <p:nvPr/>
        </p:nvPicPr>
        <p:blipFill rotWithShape="1">
          <a:blip r:embed="rId3">
            <a:alphaModFix/>
          </a:blip>
          <a:srcRect b="0" l="0" r="0" t="0"/>
          <a:stretch/>
        </p:blipFill>
        <p:spPr>
          <a:xfrm>
            <a:off x="10149875" y="6036300"/>
            <a:ext cx="1391300" cy="581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32a14fa1bd2_2_229"/>
          <p:cNvSpPr txBox="1"/>
          <p:nvPr>
            <p:ph idx="1" type="body"/>
          </p:nvPr>
        </p:nvSpPr>
        <p:spPr>
          <a:xfrm>
            <a:off x="609600" y="2063750"/>
            <a:ext cx="10972800" cy="3498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Only known health effect is lung cancer.</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Long-term exposure required</a:t>
            </a:r>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Class A carcinogen</a:t>
            </a:r>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grpSp>
        <p:nvGrpSpPr>
          <p:cNvPr id="777" name="Google Shape;777;g32a14fa1bd2_2_229"/>
          <p:cNvGrpSpPr/>
          <p:nvPr/>
        </p:nvGrpSpPr>
        <p:grpSpPr>
          <a:xfrm>
            <a:off x="450840" y="219063"/>
            <a:ext cx="11175722" cy="1309332"/>
            <a:chOff x="288977" y="355144"/>
            <a:chExt cx="8382001" cy="1309856"/>
          </a:xfrm>
        </p:grpSpPr>
        <p:sp>
          <p:nvSpPr>
            <p:cNvPr id="778" name="Google Shape;778;g32a14fa1bd2_2_229"/>
            <p:cNvSpPr txBox="1"/>
            <p:nvPr/>
          </p:nvSpPr>
          <p:spPr>
            <a:xfrm>
              <a:off x="609600" y="1295400"/>
              <a:ext cx="7772400" cy="3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Aging banner" id="779" name="Google Shape;779;g32a14fa1bd2_2_229"/>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780" name="Google Shape;780;g32a14fa1bd2_2_229"/>
            <p:cNvSpPr txBox="1"/>
            <p:nvPr/>
          </p:nvSpPr>
          <p:spPr>
            <a:xfrm>
              <a:off x="762000" y="38464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a:solidFill>
                    <a:schemeClr val="lt1"/>
                  </a:solidFill>
                  <a:latin typeface="Calibri"/>
                  <a:ea typeface="Calibri"/>
                  <a:cs typeface="Calibri"/>
                  <a:sym typeface="Calibri"/>
                </a:rPr>
                <a:t>Health Concerns</a:t>
              </a:r>
              <a:endParaRPr/>
            </a:p>
          </p:txBody>
        </p:sp>
      </p:grpSp>
      <p:pic>
        <p:nvPicPr>
          <p:cNvPr descr="DEP-rgb" id="781" name="Google Shape;781;g32a14fa1bd2_2_229"/>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32a14fa1bd2_2_239"/>
          <p:cNvSpPr txBox="1"/>
          <p:nvPr>
            <p:ph idx="1" type="body"/>
          </p:nvPr>
        </p:nvSpPr>
        <p:spPr>
          <a:xfrm>
            <a:off x="609600" y="2063750"/>
            <a:ext cx="10972800" cy="349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1995 157,400 people died of lung cancer (LC), all causes.</a:t>
            </a:r>
            <a:endParaRPr/>
          </a:p>
          <a:p>
            <a:pPr indent="0" lvl="0" marL="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Radon central estimate 15,000-22,000 LC deaths/year.</a:t>
            </a:r>
            <a:endParaRPr/>
          </a:p>
          <a:p>
            <a:pPr indent="0" lvl="0" marL="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Most radon induced lung cancers occur in smokers</a:t>
            </a:r>
            <a:endParaRPr/>
          </a:p>
        </p:txBody>
      </p:sp>
      <p:grpSp>
        <p:nvGrpSpPr>
          <p:cNvPr id="788" name="Google Shape;788;g32a14fa1bd2_2_239"/>
          <p:cNvGrpSpPr/>
          <p:nvPr/>
        </p:nvGrpSpPr>
        <p:grpSpPr>
          <a:xfrm>
            <a:off x="385224" y="355588"/>
            <a:ext cx="11175722" cy="1309332"/>
            <a:chOff x="288977" y="355144"/>
            <a:chExt cx="8382001" cy="1309856"/>
          </a:xfrm>
        </p:grpSpPr>
        <p:sp>
          <p:nvSpPr>
            <p:cNvPr id="789" name="Google Shape;789;g32a14fa1bd2_2_239"/>
            <p:cNvSpPr txBox="1"/>
            <p:nvPr/>
          </p:nvSpPr>
          <p:spPr>
            <a:xfrm>
              <a:off x="609600" y="1295400"/>
              <a:ext cx="7772400" cy="3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Aging banner" id="790" name="Google Shape;790;g32a14fa1bd2_2_239"/>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791" name="Google Shape;791;g32a14fa1bd2_2_239"/>
            <p:cNvSpPr txBox="1"/>
            <p:nvPr/>
          </p:nvSpPr>
          <p:spPr>
            <a:xfrm>
              <a:off x="762000" y="38464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a:solidFill>
                    <a:schemeClr val="lt1"/>
                  </a:solidFill>
                  <a:latin typeface="Calibri"/>
                  <a:ea typeface="Calibri"/>
                  <a:cs typeface="Calibri"/>
                  <a:sym typeface="Calibri"/>
                </a:rPr>
                <a:t>Health Concerns</a:t>
              </a:r>
              <a:endParaRPr/>
            </a:p>
          </p:txBody>
        </p:sp>
      </p:grpSp>
      <p:pic>
        <p:nvPicPr>
          <p:cNvPr descr="DEP-rgb" id="792" name="Google Shape;792;g32a14fa1bd2_2_239"/>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32a14fa1bd2_2_249"/>
          <p:cNvSpPr txBox="1"/>
          <p:nvPr>
            <p:ph idx="1" type="body"/>
          </p:nvPr>
        </p:nvSpPr>
        <p:spPr>
          <a:xfrm>
            <a:off x="609600" y="2063750"/>
            <a:ext cx="10972800" cy="3498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Hire a state certified radon mitigation contractor.</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In your own home, do the work yourself.</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Typical cost ~ $800 to $1200</a:t>
            </a:r>
            <a:endParaRPr b="0" i="0" sz="3200" u="none">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grpSp>
        <p:nvGrpSpPr>
          <p:cNvPr id="799" name="Google Shape;799;g32a14fa1bd2_2_249"/>
          <p:cNvGrpSpPr/>
          <p:nvPr/>
        </p:nvGrpSpPr>
        <p:grpSpPr>
          <a:xfrm>
            <a:off x="385224" y="355588"/>
            <a:ext cx="11175722" cy="1309332"/>
            <a:chOff x="288977" y="355144"/>
            <a:chExt cx="8382001" cy="1309856"/>
          </a:xfrm>
        </p:grpSpPr>
        <p:sp>
          <p:nvSpPr>
            <p:cNvPr id="800" name="Google Shape;800;g32a14fa1bd2_2_249"/>
            <p:cNvSpPr txBox="1"/>
            <p:nvPr/>
          </p:nvSpPr>
          <p:spPr>
            <a:xfrm>
              <a:off x="609600" y="1295400"/>
              <a:ext cx="7772400" cy="369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Calibri"/>
                <a:ea typeface="Calibri"/>
                <a:cs typeface="Calibri"/>
                <a:sym typeface="Calibri"/>
              </a:endParaRPr>
            </a:p>
          </p:txBody>
        </p:sp>
        <p:pic>
          <p:nvPicPr>
            <p:cNvPr descr="Aging banner" id="801" name="Google Shape;801;g32a14fa1bd2_2_249"/>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802" name="Google Shape;802;g32a14fa1bd2_2_249"/>
            <p:cNvSpPr txBox="1"/>
            <p:nvPr/>
          </p:nvSpPr>
          <p:spPr>
            <a:xfrm>
              <a:off x="762000" y="384641"/>
              <a:ext cx="7848600" cy="45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a:solidFill>
                    <a:schemeClr val="lt1"/>
                  </a:solidFill>
                  <a:latin typeface="Calibri"/>
                  <a:ea typeface="Calibri"/>
                  <a:cs typeface="Calibri"/>
                  <a:sym typeface="Calibri"/>
                </a:rPr>
                <a:t>Radon Mitigation</a:t>
              </a:r>
              <a:endParaRPr/>
            </a:p>
          </p:txBody>
        </p:sp>
      </p:grpSp>
      <p:pic>
        <p:nvPicPr>
          <p:cNvPr descr="DEP-rgb" id="803" name="Google Shape;803;g32a14fa1bd2_2_249"/>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32a14fa1bd2_2_259"/>
          <p:cNvSpPr txBox="1"/>
          <p:nvPr>
            <p:ph type="title"/>
          </p:nvPr>
        </p:nvSpPr>
        <p:spPr>
          <a:xfrm>
            <a:off x="486833" y="304800"/>
            <a:ext cx="10972800" cy="558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Radon Mitigation System</a:t>
            </a:r>
            <a:endParaRPr/>
          </a:p>
        </p:txBody>
      </p:sp>
      <p:pic>
        <p:nvPicPr>
          <p:cNvPr id="809" name="Google Shape;809;g32a14fa1bd2_2_259"/>
          <p:cNvPicPr preferRelativeResize="0"/>
          <p:nvPr>
            <p:ph idx="1" type="body"/>
          </p:nvPr>
        </p:nvPicPr>
        <p:blipFill rotWithShape="1">
          <a:blip r:embed="rId3">
            <a:alphaModFix/>
          </a:blip>
          <a:srcRect b="0" l="0" r="0" t="0"/>
          <a:stretch/>
        </p:blipFill>
        <p:spPr>
          <a:xfrm>
            <a:off x="1314449" y="1066800"/>
            <a:ext cx="9753600" cy="5486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sp>
        <p:nvSpPr>
          <p:cNvPr id="814" name="Google Shape;814;g32a14fa1bd2_2_264"/>
          <p:cNvSpPr txBox="1"/>
          <p:nvPr>
            <p:ph type="title"/>
          </p:nvPr>
        </p:nvSpPr>
        <p:spPr>
          <a:xfrm>
            <a:off x="486833" y="304800"/>
            <a:ext cx="10972800" cy="558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Radon Mitigation System</a:t>
            </a:r>
            <a:endParaRPr/>
          </a:p>
        </p:txBody>
      </p:sp>
      <p:pic>
        <p:nvPicPr>
          <p:cNvPr descr="A picture containing grass, outdoor, sky, building&#10;&#10;Description automatically generated" id="815" name="Google Shape;815;g32a14fa1bd2_2_264"/>
          <p:cNvPicPr preferRelativeResize="0"/>
          <p:nvPr>
            <p:ph idx="1" type="body"/>
          </p:nvPr>
        </p:nvPicPr>
        <p:blipFill rotWithShape="1">
          <a:blip r:embed="rId3">
            <a:alphaModFix/>
          </a:blip>
          <a:srcRect b="0" l="0" r="0" t="0"/>
          <a:stretch/>
        </p:blipFill>
        <p:spPr>
          <a:xfrm>
            <a:off x="914400" y="1219200"/>
            <a:ext cx="9882900" cy="5557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g32a14fa1bd2_2_269"/>
          <p:cNvSpPr txBox="1"/>
          <p:nvPr>
            <p:ph idx="1" type="body"/>
          </p:nvPr>
        </p:nvSpPr>
        <p:spPr>
          <a:xfrm>
            <a:off x="609600" y="1384300"/>
            <a:ext cx="10972800" cy="4178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Difficult situation</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Testing costs~ $20-$30, Mitigation costs ~ $1,000.</a:t>
            </a:r>
            <a:endParaRPr b="0" i="0" sz="3200" u="none">
              <a:solidFill>
                <a:schemeClr val="dk1"/>
              </a:solidFill>
              <a:latin typeface="Calibri"/>
              <a:ea typeface="Calibri"/>
              <a:cs typeface="Calibri"/>
              <a:sym typeface="Calibri"/>
            </a:endParaRPr>
          </a:p>
          <a:p>
            <a:pPr indent="-342900" lvl="0" marL="342900" marR="0" rtl="0" algn="l">
              <a:lnSpc>
                <a:spcPct val="15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I still encourage testing. There are things that one can do.</a:t>
            </a:r>
            <a:endParaRPr b="0" i="0" sz="3200" u="none">
              <a:solidFill>
                <a:schemeClr val="dk1"/>
              </a:solidFill>
              <a:latin typeface="Calibri"/>
              <a:ea typeface="Calibri"/>
              <a:cs typeface="Calibri"/>
              <a:sym typeface="Calibri"/>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grpSp>
        <p:nvGrpSpPr>
          <p:cNvPr id="822" name="Google Shape;822;g32a14fa1bd2_2_269"/>
          <p:cNvGrpSpPr/>
          <p:nvPr/>
        </p:nvGrpSpPr>
        <p:grpSpPr>
          <a:xfrm>
            <a:off x="385224" y="355588"/>
            <a:ext cx="11175722" cy="1247557"/>
            <a:chOff x="288977" y="355144"/>
            <a:chExt cx="8382001" cy="1248056"/>
          </a:xfrm>
        </p:grpSpPr>
        <p:sp>
          <p:nvSpPr>
            <p:cNvPr id="823" name="Google Shape;823;g32a14fa1bd2_2_269"/>
            <p:cNvSpPr txBox="1"/>
            <p:nvPr/>
          </p:nvSpPr>
          <p:spPr>
            <a:xfrm>
              <a:off x="609600" y="1295400"/>
              <a:ext cx="77724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Calibri"/>
                <a:buNone/>
              </a:pPr>
              <a:r>
                <a:rPr b="0" i="0" lang="en-US" sz="1400" u="none">
                  <a:solidFill>
                    <a:schemeClr val="dk1"/>
                  </a:solidFill>
                  <a:latin typeface="Calibri"/>
                  <a:ea typeface="Calibri"/>
                  <a:cs typeface="Calibri"/>
                  <a:sym typeface="Calibri"/>
                </a:rPr>
                <a:t>Blue bar appears on all text pages unless using a chart or large graphic</a:t>
              </a:r>
              <a:endParaRPr/>
            </a:p>
          </p:txBody>
        </p:sp>
        <p:pic>
          <p:nvPicPr>
            <p:cNvPr descr="Aging banner" id="824" name="Google Shape;824;g32a14fa1bd2_2_269"/>
            <p:cNvPicPr preferRelativeResize="0"/>
            <p:nvPr/>
          </p:nvPicPr>
          <p:blipFill rotWithShape="1">
            <a:blip r:embed="rId3">
              <a:alphaModFix/>
            </a:blip>
            <a:srcRect b="0" l="0" r="0" t="0"/>
            <a:stretch/>
          </p:blipFill>
          <p:spPr>
            <a:xfrm>
              <a:off x="288977" y="355144"/>
              <a:ext cx="8382001" cy="661312"/>
            </a:xfrm>
            <a:prstGeom prst="rect">
              <a:avLst/>
            </a:prstGeom>
            <a:noFill/>
            <a:ln>
              <a:noFill/>
            </a:ln>
          </p:spPr>
        </p:pic>
        <p:sp>
          <p:nvSpPr>
            <p:cNvPr id="825" name="Google Shape;825;g32a14fa1bd2_2_269"/>
            <p:cNvSpPr txBox="1"/>
            <p:nvPr/>
          </p:nvSpPr>
          <p:spPr>
            <a:xfrm>
              <a:off x="762000" y="384641"/>
              <a:ext cx="7848600" cy="970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rPr b="0" i="0" lang="en-US" sz="4000" u="none">
                  <a:solidFill>
                    <a:schemeClr val="lt1"/>
                  </a:solidFill>
                  <a:latin typeface="Calibri"/>
                  <a:ea typeface="Calibri"/>
                  <a:cs typeface="Calibri"/>
                  <a:sym typeface="Calibri"/>
                </a:rPr>
                <a:t>Vulnerable and Environmental ustice  Justice e </a:t>
              </a:r>
              <a:endParaRPr/>
            </a:p>
          </p:txBody>
        </p:sp>
      </p:grpSp>
      <p:pic>
        <p:nvPicPr>
          <p:cNvPr descr="DEP-rgb" id="826" name="Google Shape;826;g32a14fa1bd2_2_269"/>
          <p:cNvPicPr preferRelativeResize="0"/>
          <p:nvPr/>
        </p:nvPicPr>
        <p:blipFill rotWithShape="1">
          <a:blip r:embed="rId4">
            <a:alphaModFix/>
          </a:blip>
          <a:srcRect b="0" l="0" r="0" t="0"/>
          <a:stretch/>
        </p:blipFill>
        <p:spPr>
          <a:xfrm>
            <a:off x="8128000" y="5846762"/>
            <a:ext cx="2624136" cy="55403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32a14fa1bd2_2_279"/>
          <p:cNvSpPr txBox="1"/>
          <p:nvPr>
            <p:ph type="ctrTitle"/>
          </p:nvPr>
        </p:nvSpPr>
        <p:spPr>
          <a:xfrm>
            <a:off x="355600" y="2076450"/>
            <a:ext cx="11480700" cy="37575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i="0" lang="en-US" sz="4400" u="none">
                <a:solidFill>
                  <a:schemeClr val="dk1"/>
                </a:solidFill>
                <a:latin typeface="Calibri"/>
                <a:ea typeface="Calibri"/>
                <a:cs typeface="Calibri"/>
                <a:sym typeface="Calibri"/>
              </a:rPr>
              <a:t>Robert Lewis, PA DEP, Bureau of Radiation Protection, Radon Division</a:t>
            </a:r>
            <a:br>
              <a:rPr b="1" i="0" lang="en-US" sz="4400" u="none">
                <a:solidFill>
                  <a:schemeClr val="dk1"/>
                </a:solidFill>
                <a:latin typeface="Calibri"/>
                <a:ea typeface="Calibri"/>
                <a:cs typeface="Calibri"/>
                <a:sym typeface="Calibri"/>
              </a:rPr>
            </a:br>
            <a:r>
              <a:rPr b="1" i="0" lang="en-US" sz="4400" u="none">
                <a:solidFill>
                  <a:schemeClr val="dk1"/>
                </a:solidFill>
                <a:latin typeface="Calibri"/>
                <a:ea typeface="Calibri"/>
                <a:cs typeface="Calibri"/>
                <a:sym typeface="Calibri"/>
              </a:rPr>
              <a:t>717 783-9485</a:t>
            </a:r>
            <a:br>
              <a:rPr b="1" i="0" lang="en-US" sz="4400" u="none">
                <a:solidFill>
                  <a:schemeClr val="dk1"/>
                </a:solidFill>
                <a:latin typeface="Calibri"/>
                <a:ea typeface="Calibri"/>
                <a:cs typeface="Calibri"/>
                <a:sym typeface="Calibri"/>
              </a:rPr>
            </a:br>
            <a:r>
              <a:rPr b="1" i="0" lang="en-US" sz="4400" u="none">
                <a:solidFill>
                  <a:schemeClr val="dk1"/>
                </a:solidFill>
                <a:latin typeface="Calibri"/>
                <a:ea typeface="Calibri"/>
                <a:cs typeface="Calibri"/>
                <a:sym typeface="Calibri"/>
              </a:rPr>
              <a:t>rolewis@pa.gov</a:t>
            </a:r>
            <a:br>
              <a:rPr b="1" i="0" lang="en-US" sz="4400" u="none">
                <a:solidFill>
                  <a:schemeClr val="dk1"/>
                </a:solidFill>
                <a:latin typeface="Calibri"/>
                <a:ea typeface="Calibri"/>
                <a:cs typeface="Calibri"/>
                <a:sym typeface="Calibri"/>
              </a:rPr>
            </a:br>
            <a:endParaRPr/>
          </a:p>
        </p:txBody>
      </p:sp>
      <p:sp>
        <p:nvSpPr>
          <p:cNvPr id="832" name="Google Shape;832;g32a14fa1bd2_2_279"/>
          <p:cNvSpPr txBox="1"/>
          <p:nvPr/>
        </p:nvSpPr>
        <p:spPr>
          <a:xfrm>
            <a:off x="6604000" y="5486400"/>
            <a:ext cx="52833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No DEP logo when using graphic header</a:t>
            </a:r>
            <a:endParaRPr/>
          </a:p>
        </p:txBody>
      </p:sp>
      <p:pic>
        <p:nvPicPr>
          <p:cNvPr id="833" name="Google Shape;833;g32a14fa1bd2_2_279"/>
          <p:cNvPicPr preferRelativeResize="0"/>
          <p:nvPr/>
        </p:nvPicPr>
        <p:blipFill rotWithShape="1">
          <a:blip r:embed="rId3">
            <a:alphaModFix/>
          </a:blip>
          <a:srcRect b="0" l="0" r="0" t="0"/>
          <a:stretch/>
        </p:blipFill>
        <p:spPr>
          <a:xfrm>
            <a:off x="0" y="0"/>
            <a:ext cx="9144000" cy="11826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297"/>
        </a:solidFill>
      </p:bgPr>
    </p:bg>
    <p:spTree>
      <p:nvGrpSpPr>
        <p:cNvPr id="837" name="Shape 837"/>
        <p:cNvGrpSpPr/>
        <p:nvPr/>
      </p:nvGrpSpPr>
      <p:grpSpPr>
        <a:xfrm>
          <a:off x="0" y="0"/>
          <a:ext cx="0" cy="0"/>
          <a:chOff x="0" y="0"/>
          <a:chExt cx="0" cy="0"/>
        </a:xfrm>
      </p:grpSpPr>
      <p:sp>
        <p:nvSpPr>
          <p:cNvPr id="838" name="Google Shape;838;g32a14fa1bd2_2_937"/>
          <p:cNvSpPr txBox="1"/>
          <p:nvPr/>
        </p:nvSpPr>
        <p:spPr>
          <a:xfrm>
            <a:off x="1898848" y="346025"/>
            <a:ext cx="8394300" cy="815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2000"/>
              <a:buFont typeface="Arial"/>
              <a:buNone/>
            </a:pPr>
            <a:r>
              <a:rPr b="1" i="0" lang="en-US" sz="4700" u="none" cap="none" strike="noStrike">
                <a:solidFill>
                  <a:schemeClr val="lt1"/>
                </a:solidFill>
                <a:latin typeface="Calibri"/>
                <a:ea typeface="Calibri"/>
                <a:cs typeface="Calibri"/>
                <a:sym typeface="Calibri"/>
              </a:rPr>
              <a:t>Subject Matter Experts</a:t>
            </a:r>
            <a:endParaRPr b="0" i="0" sz="5100" u="none" cap="none" strike="noStrike">
              <a:solidFill>
                <a:schemeClr val="lt1"/>
              </a:solidFill>
              <a:latin typeface="Calibri"/>
              <a:ea typeface="Calibri"/>
              <a:cs typeface="Calibri"/>
              <a:sym typeface="Calibri"/>
            </a:endParaRPr>
          </a:p>
        </p:txBody>
      </p:sp>
      <p:pic>
        <p:nvPicPr>
          <p:cNvPr id="839" name="Google Shape;839;g32a14fa1bd2_2_937"/>
          <p:cNvPicPr preferRelativeResize="0"/>
          <p:nvPr/>
        </p:nvPicPr>
        <p:blipFill rotWithShape="1">
          <a:blip r:embed="rId3">
            <a:alphaModFix/>
          </a:blip>
          <a:srcRect b="0" l="0" r="0" t="0"/>
          <a:stretch/>
        </p:blipFill>
        <p:spPr>
          <a:xfrm>
            <a:off x="10540517" y="6060874"/>
            <a:ext cx="1555610" cy="700025"/>
          </a:xfrm>
          <a:prstGeom prst="rect">
            <a:avLst/>
          </a:prstGeom>
          <a:noFill/>
          <a:ln>
            <a:noFill/>
          </a:ln>
        </p:spPr>
      </p:pic>
      <p:pic>
        <p:nvPicPr>
          <p:cNvPr id="840" name="Google Shape;840;g32a14fa1bd2_2_937"/>
          <p:cNvPicPr preferRelativeResize="0"/>
          <p:nvPr/>
        </p:nvPicPr>
        <p:blipFill rotWithShape="1">
          <a:blip r:embed="rId4">
            <a:alphaModFix/>
          </a:blip>
          <a:srcRect b="0" l="0" r="0" t="0"/>
          <a:stretch/>
        </p:blipFill>
        <p:spPr>
          <a:xfrm>
            <a:off x="148625" y="6120200"/>
            <a:ext cx="1391300" cy="581375"/>
          </a:xfrm>
          <a:prstGeom prst="rect">
            <a:avLst/>
          </a:prstGeom>
          <a:noFill/>
          <a:ln>
            <a:noFill/>
          </a:ln>
        </p:spPr>
      </p:pic>
      <p:sp>
        <p:nvSpPr>
          <p:cNvPr id="841" name="Google Shape;841;g32a14fa1bd2_2_937"/>
          <p:cNvSpPr txBox="1"/>
          <p:nvPr/>
        </p:nvSpPr>
        <p:spPr>
          <a:xfrm>
            <a:off x="3334050" y="4811625"/>
            <a:ext cx="5523900" cy="6642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Clr>
                <a:schemeClr val="dk1"/>
              </a:buClr>
              <a:buSzPts val="1100"/>
              <a:buFont typeface="Arial"/>
              <a:buNone/>
            </a:pPr>
            <a:r>
              <a:rPr b="1" lang="en-US" sz="2100">
                <a:solidFill>
                  <a:schemeClr val="lt1"/>
                </a:solidFill>
                <a:latin typeface="Calibri"/>
                <a:ea typeface="Calibri"/>
                <a:cs typeface="Calibri"/>
                <a:sym typeface="Calibri"/>
              </a:rPr>
              <a:t>Kevin Lombardi, MD, MPH</a:t>
            </a:r>
            <a:endParaRPr b="1" sz="2100">
              <a:solidFill>
                <a:schemeClr val="lt1"/>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1300" u="none" cap="none" strike="noStrike">
              <a:solidFill>
                <a:schemeClr val="lt1"/>
              </a:solidFill>
              <a:latin typeface="Calibri"/>
              <a:ea typeface="Calibri"/>
              <a:cs typeface="Calibri"/>
              <a:sym typeface="Calibri"/>
            </a:endParaRPr>
          </a:p>
        </p:txBody>
      </p:sp>
      <p:pic>
        <p:nvPicPr>
          <p:cNvPr id="842" name="Google Shape;842;g32a14fa1bd2_2_937"/>
          <p:cNvPicPr preferRelativeResize="0"/>
          <p:nvPr/>
        </p:nvPicPr>
        <p:blipFill>
          <a:blip r:embed="rId5">
            <a:alphaModFix/>
          </a:blip>
          <a:stretch>
            <a:fillRect/>
          </a:stretch>
        </p:blipFill>
        <p:spPr>
          <a:xfrm>
            <a:off x="4674875" y="1696300"/>
            <a:ext cx="3017100" cy="2918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7" name="Shape 847"/>
        <p:cNvGrpSpPr/>
        <p:nvPr/>
      </p:nvGrpSpPr>
      <p:grpSpPr>
        <a:xfrm>
          <a:off x="0" y="0"/>
          <a:ext cx="0" cy="0"/>
          <a:chOff x="0" y="0"/>
          <a:chExt cx="0" cy="0"/>
        </a:xfrm>
      </p:grpSpPr>
      <p:sp>
        <p:nvSpPr>
          <p:cNvPr id="848" name="Google Shape;848;g32a14fa1bd2_2_64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49" name="Google Shape;849;g32a14fa1bd2_2_649"/>
          <p:cNvSpPr/>
          <p:nvPr/>
        </p:nvSpPr>
        <p:spPr>
          <a:xfrm flipH="1">
            <a:off x="0" y="-3"/>
            <a:ext cx="12192000" cy="6858000"/>
          </a:xfrm>
          <a:prstGeom prst="rect">
            <a:avLst/>
          </a:prstGeom>
          <a:gradFill>
            <a:gsLst>
              <a:gs pos="0">
                <a:srgbClr val="000000"/>
              </a:gs>
              <a:gs pos="100000">
                <a:srgbClr val="2F5496"/>
              </a:gs>
            </a:gsLst>
            <a:lin ang="660013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0" name="Google Shape;850;g32a14fa1bd2_2_649"/>
          <p:cNvSpPr/>
          <p:nvPr/>
        </p:nvSpPr>
        <p:spPr>
          <a:xfrm flipH="1">
            <a:off x="480795" y="0"/>
            <a:ext cx="7662000" cy="6858000"/>
          </a:xfrm>
          <a:prstGeom prst="rect">
            <a:avLst/>
          </a:prstGeom>
          <a:gradFill>
            <a:gsLst>
              <a:gs pos="0">
                <a:srgbClr val="2F5496">
                  <a:alpha val="44705"/>
                </a:srgbClr>
              </a:gs>
              <a:gs pos="100000">
                <a:srgbClr val="000000">
                  <a:alpha val="28627"/>
                </a:srgbClr>
              </a:gs>
            </a:gsLst>
            <a:lin ang="12000143"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1" name="Google Shape;851;g32a14fa1bd2_2_649"/>
          <p:cNvSpPr/>
          <p:nvPr/>
        </p:nvSpPr>
        <p:spPr>
          <a:xfrm flipH="1" rot="10800000">
            <a:off x="480862" y="-72"/>
            <a:ext cx="11711100" cy="6410400"/>
          </a:xfrm>
          <a:prstGeom prst="rect">
            <a:avLst/>
          </a:prstGeom>
          <a:gradFill>
            <a:gsLst>
              <a:gs pos="0">
                <a:srgbClr val="4472C4">
                  <a:alpha val="0"/>
                </a:srgbClr>
              </a:gs>
              <a:gs pos="100000">
                <a:srgbClr val="000000">
                  <a:alpha val="40784"/>
                </a:srgbClr>
              </a:gs>
            </a:gsLst>
            <a:lin ang="1800004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2" name="Google Shape;852;g32a14fa1bd2_2_649"/>
          <p:cNvSpPr/>
          <p:nvPr/>
        </p:nvSpPr>
        <p:spPr>
          <a:xfrm rot="-5400000">
            <a:off x="4844852" y="-489153"/>
            <a:ext cx="2502300" cy="12192000"/>
          </a:xfrm>
          <a:prstGeom prst="rect">
            <a:avLst/>
          </a:prstGeom>
          <a:gradFill>
            <a:gsLst>
              <a:gs pos="0">
                <a:srgbClr val="4472C4">
                  <a:alpha val="23921"/>
                </a:srgbClr>
              </a:gs>
              <a:gs pos="78000">
                <a:srgbClr val="1F3864">
                  <a:alpha val="0"/>
                </a:srgbClr>
              </a:gs>
              <a:gs pos="100000">
                <a:srgbClr val="1F3864">
                  <a:alpha val="0"/>
                </a:srgbClr>
              </a:gs>
            </a:gsLst>
            <a:lin ang="10200138"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3" name="Google Shape;853;g32a14fa1bd2_2_649"/>
          <p:cNvSpPr/>
          <p:nvPr/>
        </p:nvSpPr>
        <p:spPr>
          <a:xfrm>
            <a:off x="6390589" y="1062544"/>
            <a:ext cx="4756200" cy="47562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854" name="Google Shape;854;g32a14fa1bd2_2_64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descr="Modern architecture with solid fill" id="855" name="Google Shape;855;g32a14fa1bd2_2_649"/>
          <p:cNvPicPr preferRelativeResize="0"/>
          <p:nvPr/>
        </p:nvPicPr>
        <p:blipFill rotWithShape="1">
          <a:blip r:embed="rId3">
            <a:alphaModFix/>
          </a:blip>
          <a:srcRect b="0" l="0" r="0" t="0"/>
          <a:stretch/>
        </p:blipFill>
        <p:spPr>
          <a:xfrm>
            <a:off x="9245320" y="-194234"/>
            <a:ext cx="2854000" cy="2854000"/>
          </a:xfrm>
          <a:prstGeom prst="rect">
            <a:avLst/>
          </a:prstGeom>
          <a:noFill/>
          <a:ln>
            <a:noFill/>
          </a:ln>
        </p:spPr>
      </p:pic>
      <p:sp>
        <p:nvSpPr>
          <p:cNvPr id="856" name="Google Shape;856;g32a14fa1bd2_2_649"/>
          <p:cNvSpPr txBox="1"/>
          <p:nvPr/>
        </p:nvSpPr>
        <p:spPr>
          <a:xfrm>
            <a:off x="8945880" y="6356350"/>
            <a:ext cx="325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chemeClr val="lt1"/>
                </a:solidFill>
                <a:latin typeface="Calibri"/>
                <a:ea typeface="Calibri"/>
                <a:cs typeface="Calibri"/>
                <a:sym typeface="Calibri"/>
              </a:rPr>
              <a:t>--</a:t>
            </a:r>
            <a:endParaRPr/>
          </a:p>
        </p:txBody>
      </p:sp>
      <p:sp>
        <p:nvSpPr>
          <p:cNvPr id="857" name="Google Shape;857;g32a14fa1bd2_2_649"/>
          <p:cNvSpPr/>
          <p:nvPr/>
        </p:nvSpPr>
        <p:spPr>
          <a:xfrm>
            <a:off x="6390589" y="1039294"/>
            <a:ext cx="4756200" cy="4779300"/>
          </a:xfrm>
          <a:prstGeom prst="ellipse">
            <a:avLst/>
          </a:prstGeom>
          <a:solidFill>
            <a:srgbClr val="1F3864"/>
          </a:solidFill>
          <a:ln cap="flat" cmpd="sng" w="28575">
            <a:solidFill>
              <a:srgbClr val="D8E2F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58" name="Google Shape;858;g32a14fa1bd2_2_649"/>
          <p:cNvSpPr/>
          <p:nvPr/>
        </p:nvSpPr>
        <p:spPr>
          <a:xfrm>
            <a:off x="6723529" y="1388602"/>
            <a:ext cx="4087800" cy="4083600"/>
          </a:xfrm>
          <a:prstGeom prst="ellipse">
            <a:avLst/>
          </a:prstGeom>
          <a:solidFill>
            <a:srgbClr val="D5DBE5"/>
          </a:solidFill>
          <a:ln cap="flat" cmpd="sng" w="28575">
            <a:solidFill>
              <a:srgbClr val="D8E2F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lant with solid fill" id="859" name="Google Shape;859;g32a14fa1bd2_2_649"/>
          <p:cNvPicPr preferRelativeResize="0"/>
          <p:nvPr/>
        </p:nvPicPr>
        <p:blipFill rotWithShape="1">
          <a:blip r:embed="rId4">
            <a:alphaModFix/>
          </a:blip>
          <a:srcRect b="0" l="0" r="0" t="0"/>
          <a:stretch/>
        </p:blipFill>
        <p:spPr>
          <a:xfrm>
            <a:off x="10285456" y="4982850"/>
            <a:ext cx="1549205" cy="1549205"/>
          </a:xfrm>
          <a:prstGeom prst="rect">
            <a:avLst/>
          </a:prstGeom>
          <a:noFill/>
          <a:ln>
            <a:noFill/>
          </a:ln>
        </p:spPr>
      </p:pic>
      <p:pic>
        <p:nvPicPr>
          <p:cNvPr descr="Hospital with solid fill" id="860" name="Google Shape;860;g32a14fa1bd2_2_649"/>
          <p:cNvPicPr preferRelativeResize="0"/>
          <p:nvPr/>
        </p:nvPicPr>
        <p:blipFill rotWithShape="1">
          <a:blip r:embed="rId5">
            <a:alphaModFix/>
          </a:blip>
          <a:srcRect b="0" l="0" r="0" t="0"/>
          <a:stretch/>
        </p:blipFill>
        <p:spPr>
          <a:xfrm>
            <a:off x="6898884" y="1326239"/>
            <a:ext cx="2584915" cy="2584915"/>
          </a:xfrm>
          <a:prstGeom prst="rect">
            <a:avLst/>
          </a:prstGeom>
          <a:noFill/>
          <a:ln>
            <a:noFill/>
          </a:ln>
        </p:spPr>
      </p:pic>
      <p:pic>
        <p:nvPicPr>
          <p:cNvPr descr="Heartbeat with solid fill" id="861" name="Google Shape;861;g32a14fa1bd2_2_649"/>
          <p:cNvPicPr preferRelativeResize="0"/>
          <p:nvPr/>
        </p:nvPicPr>
        <p:blipFill rotWithShape="1">
          <a:blip r:embed="rId6">
            <a:alphaModFix/>
          </a:blip>
          <a:srcRect b="0" l="0" r="0" t="0"/>
          <a:stretch/>
        </p:blipFill>
        <p:spPr>
          <a:xfrm>
            <a:off x="4152671" y="-251966"/>
            <a:ext cx="2796840" cy="2796840"/>
          </a:xfrm>
          <a:prstGeom prst="rect">
            <a:avLst/>
          </a:prstGeom>
          <a:noFill/>
          <a:ln>
            <a:noFill/>
          </a:ln>
        </p:spPr>
      </p:pic>
      <p:pic>
        <p:nvPicPr>
          <p:cNvPr descr="IV with solid fill" id="862" name="Google Shape;862;g32a14fa1bd2_2_649"/>
          <p:cNvPicPr preferRelativeResize="0"/>
          <p:nvPr/>
        </p:nvPicPr>
        <p:blipFill rotWithShape="1">
          <a:blip r:embed="rId7">
            <a:alphaModFix/>
          </a:blip>
          <a:srcRect b="0" l="0" r="0" t="0"/>
          <a:stretch/>
        </p:blipFill>
        <p:spPr>
          <a:xfrm>
            <a:off x="-93213" y="-72572"/>
            <a:ext cx="3836275" cy="3836275"/>
          </a:xfrm>
          <a:prstGeom prst="rect">
            <a:avLst/>
          </a:prstGeom>
          <a:noFill/>
          <a:ln>
            <a:noFill/>
          </a:ln>
        </p:spPr>
      </p:pic>
      <p:sp>
        <p:nvSpPr>
          <p:cNvPr id="863" name="Google Shape;863;g32a14fa1bd2_2_649"/>
          <p:cNvSpPr txBox="1"/>
          <p:nvPr>
            <p:ph type="ctrTitle"/>
          </p:nvPr>
        </p:nvSpPr>
        <p:spPr>
          <a:xfrm>
            <a:off x="339504" y="556437"/>
            <a:ext cx="6026100" cy="39765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Calibri"/>
              <a:buNone/>
            </a:pPr>
            <a:br>
              <a:rPr b="1" lang="en-US" sz="4800">
                <a:solidFill>
                  <a:srgbClr val="FFFFFF"/>
                </a:solidFill>
              </a:rPr>
            </a:br>
            <a:br>
              <a:rPr b="1" lang="en-US" sz="4900">
                <a:solidFill>
                  <a:srgbClr val="FFFFFF"/>
                </a:solidFill>
              </a:rPr>
            </a:br>
            <a:r>
              <a:rPr b="1" lang="en-US" sz="4900">
                <a:solidFill>
                  <a:srgbClr val="FFFFFF"/>
                </a:solidFill>
              </a:rPr>
              <a:t>Identifying Radon Exposure in Complex Patients</a:t>
            </a:r>
            <a:br>
              <a:rPr b="1" lang="en-US" sz="4900">
                <a:solidFill>
                  <a:srgbClr val="D8E2F3"/>
                </a:solidFill>
              </a:rPr>
            </a:br>
            <a:br>
              <a:rPr b="1" i="1" lang="en-US" sz="4000">
                <a:solidFill>
                  <a:srgbClr val="D8E2F3"/>
                </a:solidFill>
              </a:rPr>
            </a:br>
            <a:br>
              <a:rPr b="1" i="1" lang="en-US" sz="1600">
                <a:solidFill>
                  <a:srgbClr val="FFFFFF"/>
                </a:solidFill>
              </a:rPr>
            </a:br>
            <a:endParaRPr b="1" i="1" sz="4800">
              <a:solidFill>
                <a:srgbClr val="FFFFFF"/>
              </a:solidFill>
            </a:endParaRPr>
          </a:p>
        </p:txBody>
      </p:sp>
      <p:pic>
        <p:nvPicPr>
          <p:cNvPr descr="Doctor male with solid fill" id="864" name="Google Shape;864;g32a14fa1bd2_2_649"/>
          <p:cNvPicPr preferRelativeResize="0"/>
          <p:nvPr/>
        </p:nvPicPr>
        <p:blipFill rotWithShape="1">
          <a:blip r:embed="rId8">
            <a:alphaModFix/>
          </a:blip>
          <a:srcRect b="0" l="0" r="0" t="0"/>
          <a:stretch/>
        </p:blipFill>
        <p:spPr>
          <a:xfrm>
            <a:off x="-52468" y="4355585"/>
            <a:ext cx="2393852" cy="2393852"/>
          </a:xfrm>
          <a:prstGeom prst="rect">
            <a:avLst/>
          </a:prstGeom>
          <a:noFill/>
          <a:ln>
            <a:noFill/>
          </a:ln>
        </p:spPr>
      </p:pic>
      <p:pic>
        <p:nvPicPr>
          <p:cNvPr descr="Yoga with solid fill" id="865" name="Google Shape;865;g32a14fa1bd2_2_649"/>
          <p:cNvPicPr preferRelativeResize="0"/>
          <p:nvPr/>
        </p:nvPicPr>
        <p:blipFill rotWithShape="1">
          <a:blip r:embed="rId9">
            <a:alphaModFix/>
          </a:blip>
          <a:srcRect b="0" l="0" r="0" t="0"/>
          <a:stretch/>
        </p:blipFill>
        <p:spPr>
          <a:xfrm>
            <a:off x="8175394" y="4023287"/>
            <a:ext cx="1375637" cy="1375637"/>
          </a:xfrm>
          <a:prstGeom prst="rect">
            <a:avLst/>
          </a:prstGeom>
          <a:noFill/>
          <a:ln>
            <a:noFill/>
          </a:ln>
        </p:spPr>
      </p:pic>
      <p:pic>
        <p:nvPicPr>
          <p:cNvPr descr="Mental Health with solid fill" id="866" name="Google Shape;866;g32a14fa1bd2_2_649"/>
          <p:cNvPicPr preferRelativeResize="0"/>
          <p:nvPr/>
        </p:nvPicPr>
        <p:blipFill rotWithShape="1">
          <a:blip r:embed="rId10">
            <a:alphaModFix/>
          </a:blip>
          <a:srcRect b="0" l="0" r="0" t="0"/>
          <a:stretch/>
        </p:blipFill>
        <p:spPr>
          <a:xfrm>
            <a:off x="9577012" y="2009979"/>
            <a:ext cx="914400" cy="914400"/>
          </a:xfrm>
          <a:prstGeom prst="rect">
            <a:avLst/>
          </a:prstGeom>
          <a:noFill/>
          <a:ln>
            <a:noFill/>
          </a:ln>
        </p:spPr>
      </p:pic>
      <p:sp>
        <p:nvSpPr>
          <p:cNvPr id="867" name="Google Shape;867;g32a14fa1bd2_2_649"/>
          <p:cNvSpPr txBox="1"/>
          <p:nvPr/>
        </p:nvSpPr>
        <p:spPr>
          <a:xfrm>
            <a:off x="331288" y="3756095"/>
            <a:ext cx="6138000" cy="1698600"/>
          </a:xfrm>
          <a:prstGeom prst="rect">
            <a:avLst/>
          </a:prstGeom>
          <a:noFill/>
          <a:ln>
            <a:noFill/>
          </a:ln>
        </p:spPr>
        <p:txBody>
          <a:bodyPr anchorCtr="0" anchor="b" bIns="45700" lIns="91425" spcFirstLastPara="1" rIns="91425" wrap="square" tIns="45700">
            <a:normAutofit lnSpcReduction="20000"/>
          </a:bodyPr>
          <a:lstStyle/>
          <a:p>
            <a:pPr indent="0" lvl="0" marL="0" marR="0" rtl="0" algn="l">
              <a:lnSpc>
                <a:spcPct val="90000"/>
              </a:lnSpc>
              <a:spcBef>
                <a:spcPts val="0"/>
              </a:spcBef>
              <a:spcAft>
                <a:spcPts val="0"/>
              </a:spcAft>
              <a:buClr>
                <a:schemeClr val="lt1"/>
              </a:buClr>
              <a:buSzPts val="2900"/>
              <a:buFont typeface="Calibri"/>
              <a:buNone/>
            </a:pPr>
            <a:r>
              <a:rPr b="1" i="1" lang="en-US" sz="2900" u="none">
                <a:solidFill>
                  <a:schemeClr val="lt1"/>
                </a:solidFill>
                <a:latin typeface="Calibri"/>
                <a:ea typeface="Calibri"/>
                <a:cs typeface="Calibri"/>
                <a:sym typeface="Calibri"/>
              </a:rPr>
              <a:t>Dr. Kevin Michael Lombardi MD, MPH</a:t>
            </a:r>
            <a:endParaRPr/>
          </a:p>
          <a:p>
            <a:pPr indent="0" lvl="0" marL="0" marR="0" rtl="0" algn="l">
              <a:lnSpc>
                <a:spcPct val="90000"/>
              </a:lnSpc>
              <a:spcBef>
                <a:spcPts val="0"/>
              </a:spcBef>
              <a:spcAft>
                <a:spcPts val="0"/>
              </a:spcAft>
              <a:buClr>
                <a:srgbClr val="D8E2F3"/>
              </a:buClr>
              <a:buSzPts val="2400"/>
              <a:buFont typeface="Calibri"/>
              <a:buNone/>
            </a:pPr>
            <a:br>
              <a:rPr b="1" lang="en-US" sz="2400" u="none">
                <a:solidFill>
                  <a:srgbClr val="D8E2F3"/>
                </a:solidFill>
                <a:latin typeface="Calibri"/>
                <a:ea typeface="Calibri"/>
                <a:cs typeface="Calibri"/>
                <a:sym typeface="Calibri"/>
              </a:rPr>
            </a:br>
            <a:r>
              <a:rPr b="1" i="1" lang="en-US" sz="2400" u="none">
                <a:solidFill>
                  <a:srgbClr val="D8E2F3"/>
                </a:solidFill>
                <a:latin typeface="Calibri"/>
                <a:ea typeface="Calibri"/>
                <a:cs typeface="Calibri"/>
                <a:sym typeface="Calibri"/>
              </a:rPr>
              <a:t>Director of Research</a:t>
            </a:r>
            <a:br>
              <a:rPr b="1" i="1" lang="en-US" sz="2400" u="none">
                <a:solidFill>
                  <a:srgbClr val="D8E2F3"/>
                </a:solidFill>
                <a:latin typeface="Calibri"/>
                <a:ea typeface="Calibri"/>
                <a:cs typeface="Calibri"/>
                <a:sym typeface="Calibri"/>
              </a:rPr>
            </a:br>
            <a:r>
              <a:rPr b="1" i="1" lang="en-US" sz="2400" u="none">
                <a:solidFill>
                  <a:srgbClr val="D8E2F3"/>
                </a:solidFill>
                <a:latin typeface="Calibri"/>
                <a:ea typeface="Calibri"/>
                <a:cs typeface="Calibri"/>
                <a:sym typeface="Calibri"/>
              </a:rPr>
              <a:t>The National Center for Health in Public Housing</a:t>
            </a:r>
            <a:br>
              <a:rPr b="1" i="1" lang="en-US" sz="2400" u="none">
                <a:solidFill>
                  <a:srgbClr val="D8E2F3"/>
                </a:solidFill>
                <a:latin typeface="Calibri"/>
                <a:ea typeface="Calibri"/>
                <a:cs typeface="Calibri"/>
                <a:sym typeface="Calibri"/>
              </a:rPr>
            </a:br>
            <a:r>
              <a:rPr b="1" i="1" lang="en-US" sz="2400" u="none">
                <a:solidFill>
                  <a:srgbClr val="D8E2F3"/>
                </a:solidFill>
                <a:latin typeface="Calibri"/>
                <a:ea typeface="Calibri"/>
                <a:cs typeface="Calibri"/>
                <a:sym typeface="Calibri"/>
              </a:rPr>
              <a:t>North American Management </a:t>
            </a:r>
            <a:endParaRPr b="1" i="1" sz="4400" u="none">
              <a:solidFill>
                <a:srgbClr val="D8E2F3"/>
              </a:solidFill>
              <a:latin typeface="Calibri"/>
              <a:ea typeface="Calibri"/>
              <a:cs typeface="Calibri"/>
              <a:sym typeface="Calibri"/>
            </a:endParaRPr>
          </a:p>
        </p:txBody>
      </p:sp>
      <p:pic>
        <p:nvPicPr>
          <p:cNvPr id="868" name="Google Shape;868;g32a14fa1bd2_2_649"/>
          <p:cNvPicPr preferRelativeResize="0"/>
          <p:nvPr/>
        </p:nvPicPr>
        <p:blipFill rotWithShape="1">
          <a:blip r:embed="rId11">
            <a:alphaModFix/>
          </a:blip>
          <a:srcRect b="0" l="0" r="0" t="0"/>
          <a:stretch/>
        </p:blipFill>
        <p:spPr>
          <a:xfrm>
            <a:off x="6689893" y="2588637"/>
            <a:ext cx="4232621" cy="176359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32a14fa1bd2_2_67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875" name="Google Shape;875;g32a14fa1bd2_2_674"/>
          <p:cNvSpPr txBox="1"/>
          <p:nvPr/>
        </p:nvSpPr>
        <p:spPr>
          <a:xfrm>
            <a:off x="144335" y="1541033"/>
            <a:ext cx="11887200" cy="3447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Mr. Thomson is a 57 year-old man </a:t>
            </a:r>
            <a:r>
              <a:rPr lang="en-US" sz="1800">
                <a:solidFill>
                  <a:schemeClr val="dk1"/>
                </a:solidFill>
                <a:latin typeface="Calibri"/>
                <a:ea typeface="Calibri"/>
                <a:cs typeface="Calibri"/>
                <a:sym typeface="Calibri"/>
              </a:rPr>
              <a:t>who presents for a wellness exam at his Health Center. He has a past medical history of COPD and hypertension. The patient has a behavioral health history of Major Depressive Disorder (MDDs), Generalized Anxiety Disorder (GAD) and Tobacco Use Disorder (20 pack years in 2022).</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Past medical records indicate the Mr. Thomson has struggled significantly with headaches, mental health and tobacco use since moving into his HUD-supported housing in 2022, with these becoming worse after his diagnosis with COPD in October, 2023.</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Due to his COPD, Mr. Thomson is oxygen-dependent (2 lpm) and struggles walking up the stairs or down the street without loosing his breath.</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pic>
        <p:nvPicPr>
          <p:cNvPr id="876" name="Google Shape;876;g32a14fa1bd2_2_674"/>
          <p:cNvPicPr preferRelativeResize="0"/>
          <p:nvPr/>
        </p:nvPicPr>
        <p:blipFill rotWithShape="1">
          <a:blip r:embed="rId3">
            <a:alphaModFix/>
          </a:blip>
          <a:srcRect b="0" l="0" r="0" t="0"/>
          <a:stretch/>
        </p:blipFill>
        <p:spPr>
          <a:xfrm>
            <a:off x="9996714" y="4942692"/>
            <a:ext cx="2097515" cy="873963"/>
          </a:xfrm>
          <a:prstGeom prst="rect">
            <a:avLst/>
          </a:prstGeom>
          <a:noFill/>
          <a:ln>
            <a:noFill/>
          </a:ln>
        </p:spPr>
      </p:pic>
      <p:sp>
        <p:nvSpPr>
          <p:cNvPr id="877" name="Google Shape;877;g32a14fa1bd2_2_674"/>
          <p:cNvSpPr/>
          <p:nvPr/>
        </p:nvSpPr>
        <p:spPr>
          <a:xfrm>
            <a:off x="775643" y="120300"/>
            <a:ext cx="6243900" cy="575700"/>
          </a:xfrm>
          <a:prstGeom prst="roundRect">
            <a:avLst>
              <a:gd fmla="val 9446" name="adj"/>
            </a:avLst>
          </a:prstGeom>
          <a:solidFill>
            <a:srgbClr val="0096FF">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Case Study: Radon Exposure</a:t>
            </a:r>
            <a:endParaRPr/>
          </a:p>
        </p:txBody>
      </p:sp>
      <p:sp>
        <p:nvSpPr>
          <p:cNvPr id="878" name="Google Shape;878;g32a14fa1bd2_2_674"/>
          <p:cNvSpPr/>
          <p:nvPr/>
        </p:nvSpPr>
        <p:spPr>
          <a:xfrm>
            <a:off x="144335" y="97770"/>
            <a:ext cx="1050900" cy="1011600"/>
          </a:xfrm>
          <a:prstGeom prst="ellipse">
            <a:avLst/>
          </a:prstGeom>
          <a:gradFill>
            <a:gsLst>
              <a:gs pos="0">
                <a:srgbClr val="0432FF"/>
              </a:gs>
              <a:gs pos="36000">
                <a:srgbClr val="76D6FF"/>
              </a:gs>
              <a:gs pos="100000">
                <a:srgbClr val="76D6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male with solid fill" id="879" name="Google Shape;879;g32a14fa1bd2_2_674"/>
          <p:cNvPicPr preferRelativeResize="0"/>
          <p:nvPr/>
        </p:nvPicPr>
        <p:blipFill rotWithShape="1">
          <a:blip r:embed="rId4">
            <a:alphaModFix/>
          </a:blip>
          <a:srcRect b="0" l="0" r="0" t="0"/>
          <a:stretch/>
        </p:blipFill>
        <p:spPr>
          <a:xfrm>
            <a:off x="232912" y="135272"/>
            <a:ext cx="866066" cy="8660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30e5cb006f7_1_0"/>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sp>
        <p:nvSpPr>
          <p:cNvPr id="581" name="Google Shape;581;g30e5cb006f7_1_0"/>
          <p:cNvSpPr txBox="1"/>
          <p:nvPr>
            <p:ph type="title"/>
          </p:nvPr>
        </p:nvSpPr>
        <p:spPr>
          <a:xfrm>
            <a:off x="609600" y="274638"/>
            <a:ext cx="10972800" cy="1143000"/>
          </a:xfrm>
          <a:prstGeom prst="rect">
            <a:avLst/>
          </a:prstGeom>
          <a:noFill/>
          <a:ln>
            <a:noFill/>
          </a:ln>
          <a:effectLst>
            <a:outerShdw blurRad="57150" rotWithShape="0" algn="bl" dir="5400000" dist="19050">
              <a:srgbClr val="000000">
                <a:alpha val="49803"/>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lang="en-US" sz="4400">
                <a:solidFill>
                  <a:schemeClr val="lt1"/>
                </a:solidFill>
              </a:rPr>
              <a:t>Zoom Orientation </a:t>
            </a:r>
            <a:endParaRPr b="1" sz="4400" u="none" cap="none" strike="noStrike">
              <a:solidFill>
                <a:schemeClr val="lt1"/>
              </a:solidFill>
              <a:latin typeface="Calibri"/>
              <a:ea typeface="Calibri"/>
              <a:cs typeface="Calibri"/>
              <a:sym typeface="Calibri"/>
            </a:endParaRPr>
          </a:p>
        </p:txBody>
      </p:sp>
      <p:grpSp>
        <p:nvGrpSpPr>
          <p:cNvPr id="582" name="Google Shape;582;g30e5cb006f7_1_0"/>
          <p:cNvGrpSpPr/>
          <p:nvPr/>
        </p:nvGrpSpPr>
        <p:grpSpPr>
          <a:xfrm>
            <a:off x="633136" y="2110468"/>
            <a:ext cx="8636543" cy="848915"/>
            <a:chOff x="523684" y="3491516"/>
            <a:chExt cx="9715989" cy="1273309"/>
          </a:xfrm>
        </p:grpSpPr>
        <p:sp>
          <p:nvSpPr>
            <p:cNvPr id="583" name="Google Shape;583;g30e5cb006f7_1_0"/>
            <p:cNvSpPr/>
            <p:nvPr/>
          </p:nvSpPr>
          <p:spPr>
            <a:xfrm>
              <a:off x="523684" y="3491516"/>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g30e5cb006f7_1_0"/>
            <p:cNvSpPr txBox="1"/>
            <p:nvPr/>
          </p:nvSpPr>
          <p:spPr>
            <a:xfrm>
              <a:off x="614578" y="3516275"/>
              <a:ext cx="3378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1</a:t>
              </a:r>
              <a:endParaRPr b="0" i="0" sz="900" u="none" cap="none" strike="noStrike">
                <a:solidFill>
                  <a:srgbClr val="000000"/>
                </a:solidFill>
                <a:latin typeface="Arial"/>
                <a:ea typeface="Arial"/>
                <a:cs typeface="Arial"/>
                <a:sym typeface="Arial"/>
              </a:endParaRPr>
            </a:p>
          </p:txBody>
        </p:sp>
        <p:sp>
          <p:nvSpPr>
            <p:cNvPr id="585" name="Google Shape;585;g30e5cb006f7_1_0"/>
            <p:cNvSpPr txBox="1"/>
            <p:nvPr/>
          </p:nvSpPr>
          <p:spPr>
            <a:xfrm>
              <a:off x="1236084" y="3508327"/>
              <a:ext cx="2891400" cy="4617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2000" u="none" cap="none" strike="noStrike">
                  <a:solidFill>
                    <a:srgbClr val="45818E"/>
                  </a:solidFill>
                  <a:latin typeface="Tenor Sans"/>
                  <a:ea typeface="Tenor Sans"/>
                  <a:cs typeface="Tenor Sans"/>
                  <a:sym typeface="Tenor Sans"/>
                </a:rPr>
                <a:t>Captions</a:t>
              </a:r>
              <a:endParaRPr b="1" i="0" sz="1200" u="none" cap="none" strike="noStrike">
                <a:solidFill>
                  <a:srgbClr val="45818E"/>
                </a:solidFill>
                <a:latin typeface="Tenor Sans"/>
                <a:ea typeface="Tenor Sans"/>
                <a:cs typeface="Tenor Sans"/>
                <a:sym typeface="Tenor Sans"/>
              </a:endParaRPr>
            </a:p>
          </p:txBody>
        </p:sp>
        <p:sp>
          <p:nvSpPr>
            <p:cNvPr id="586" name="Google Shape;586;g30e5cb006f7_1_0"/>
            <p:cNvSpPr txBox="1"/>
            <p:nvPr/>
          </p:nvSpPr>
          <p:spPr>
            <a:xfrm>
              <a:off x="1236073" y="3970725"/>
              <a:ext cx="90036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500"/>
                <a:buFont typeface="Arial"/>
                <a:buNone/>
              </a:pPr>
              <a:r>
                <a:rPr b="0" i="0" lang="en-US" sz="1600" u="none" cap="none" strike="noStrike">
                  <a:solidFill>
                    <a:srgbClr val="44546A"/>
                  </a:solidFill>
                  <a:latin typeface="Tenor Sans"/>
                  <a:ea typeface="Tenor Sans"/>
                  <a:cs typeface="Tenor Sans"/>
                  <a:sym typeface="Tenor Sans"/>
                </a:rPr>
                <a:t>To adjust or remove captions, click the “Live Transcript” button at the bottom of your Zoom window and select “Hide Subtitle” or “Show Subtitle.”</a:t>
              </a:r>
              <a:endParaRPr b="0" i="0" sz="1600" u="none" cap="none" strike="noStrike">
                <a:solidFill>
                  <a:srgbClr val="44546A"/>
                </a:solidFill>
                <a:latin typeface="Tenor Sans"/>
                <a:ea typeface="Tenor Sans"/>
                <a:cs typeface="Tenor Sans"/>
                <a:sym typeface="Tenor Sans"/>
              </a:endParaRPr>
            </a:p>
          </p:txBody>
        </p:sp>
      </p:grpSp>
      <p:grpSp>
        <p:nvGrpSpPr>
          <p:cNvPr id="587" name="Google Shape;587;g30e5cb006f7_1_0"/>
          <p:cNvGrpSpPr/>
          <p:nvPr/>
        </p:nvGrpSpPr>
        <p:grpSpPr>
          <a:xfrm>
            <a:off x="621792" y="3175626"/>
            <a:ext cx="9093855" cy="842077"/>
            <a:chOff x="523685" y="4796953"/>
            <a:chExt cx="10230459" cy="1263053"/>
          </a:xfrm>
        </p:grpSpPr>
        <p:sp>
          <p:nvSpPr>
            <p:cNvPr id="588" name="Google Shape;588;g30e5cb006f7_1_0"/>
            <p:cNvSpPr/>
            <p:nvPr/>
          </p:nvSpPr>
          <p:spPr>
            <a:xfrm>
              <a:off x="523685" y="4796953"/>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30e5cb006f7_1_0"/>
            <p:cNvSpPr txBox="1"/>
            <p:nvPr/>
          </p:nvSpPr>
          <p:spPr>
            <a:xfrm>
              <a:off x="678328" y="4818875"/>
              <a:ext cx="2103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2</a:t>
              </a:r>
              <a:endParaRPr b="0" i="0" sz="900" u="none" cap="none" strike="noStrike">
                <a:solidFill>
                  <a:srgbClr val="000000"/>
                </a:solidFill>
                <a:latin typeface="Arial"/>
                <a:ea typeface="Arial"/>
                <a:cs typeface="Arial"/>
                <a:sym typeface="Arial"/>
              </a:endParaRPr>
            </a:p>
          </p:txBody>
        </p:sp>
        <p:sp>
          <p:nvSpPr>
            <p:cNvPr id="590" name="Google Shape;590;g30e5cb006f7_1_0"/>
            <p:cNvSpPr txBox="1"/>
            <p:nvPr/>
          </p:nvSpPr>
          <p:spPr>
            <a:xfrm>
              <a:off x="1273235" y="4841977"/>
              <a:ext cx="2891400" cy="4386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1900" u="none" cap="none" strike="noStrike">
                  <a:solidFill>
                    <a:srgbClr val="45818E"/>
                  </a:solidFill>
                  <a:latin typeface="Tenor Sans"/>
                  <a:ea typeface="Tenor Sans"/>
                  <a:cs typeface="Tenor Sans"/>
                  <a:sym typeface="Tenor Sans"/>
                </a:rPr>
                <a:t>Questions</a:t>
              </a:r>
              <a:endParaRPr b="1" i="0" sz="1100" u="none" cap="none" strike="noStrike">
                <a:solidFill>
                  <a:srgbClr val="45818E"/>
                </a:solidFill>
                <a:latin typeface="Tenor Sans"/>
                <a:ea typeface="Tenor Sans"/>
                <a:cs typeface="Tenor Sans"/>
                <a:sym typeface="Tenor Sans"/>
              </a:endParaRPr>
            </a:p>
          </p:txBody>
        </p:sp>
        <p:sp>
          <p:nvSpPr>
            <p:cNvPr id="591" name="Google Shape;591;g30e5cb006f7_1_0"/>
            <p:cNvSpPr txBox="1"/>
            <p:nvPr/>
          </p:nvSpPr>
          <p:spPr>
            <a:xfrm>
              <a:off x="1273244" y="5216106"/>
              <a:ext cx="9480900" cy="843900"/>
            </a:xfrm>
            <a:prstGeom prst="rect">
              <a:avLst/>
            </a:prstGeom>
            <a:noFill/>
            <a:ln>
              <a:noFill/>
            </a:ln>
          </p:spPr>
          <p:txBody>
            <a:bodyPr anchorCtr="0" anchor="t" bIns="0" lIns="0" spcFirstLastPara="1" rIns="0" wrap="square" tIns="0">
              <a:spAutoFit/>
            </a:bodyPr>
            <a:lstStyle/>
            <a:p>
              <a:pPr indent="0" lvl="0" marL="12700" marR="0" rtl="0" algn="l">
                <a:lnSpc>
                  <a:spcPct val="115000"/>
                </a:lnSpc>
                <a:spcBef>
                  <a:spcPts val="0"/>
                </a:spcBef>
                <a:spcAft>
                  <a:spcPts val="0"/>
                </a:spcAft>
                <a:buClr>
                  <a:srgbClr val="000000"/>
                </a:buClr>
                <a:buSzPts val="1500"/>
                <a:buFont typeface="Arial"/>
                <a:buNone/>
              </a:pPr>
              <a:r>
                <a:rPr b="0" i="0" lang="en-US" sz="1700" u="none" cap="none" strike="noStrike">
                  <a:solidFill>
                    <a:srgbClr val="44546A"/>
                  </a:solidFill>
                  <a:latin typeface="Tenor Sans"/>
                  <a:ea typeface="Tenor Sans"/>
                  <a:cs typeface="Tenor Sans"/>
                  <a:sym typeface="Tenor Sans"/>
                </a:rPr>
                <a:t>Please add your questions for the speaker in either the Q&amp;A tab or in the Chat box.</a:t>
              </a:r>
              <a:endParaRPr b="0" i="0" sz="1400" u="none" cap="none" strike="noStrike">
                <a:solidFill>
                  <a:srgbClr val="44546A"/>
                </a:solidFill>
                <a:latin typeface="Tenor Sans"/>
                <a:ea typeface="Tenor Sans"/>
                <a:cs typeface="Tenor Sans"/>
                <a:sym typeface="Tenor Sans"/>
              </a:endParaRPr>
            </a:p>
          </p:txBody>
        </p:sp>
      </p:grpSp>
      <p:grpSp>
        <p:nvGrpSpPr>
          <p:cNvPr id="592" name="Google Shape;592;g30e5cb006f7_1_0"/>
          <p:cNvGrpSpPr/>
          <p:nvPr/>
        </p:nvGrpSpPr>
        <p:grpSpPr>
          <a:xfrm>
            <a:off x="638304" y="4268737"/>
            <a:ext cx="8869084" cy="814955"/>
            <a:chOff x="523685" y="6178578"/>
            <a:chExt cx="9977595" cy="1222372"/>
          </a:xfrm>
        </p:grpSpPr>
        <p:sp>
          <p:nvSpPr>
            <p:cNvPr id="593" name="Google Shape;593;g30e5cb006f7_1_0"/>
            <p:cNvSpPr/>
            <p:nvPr/>
          </p:nvSpPr>
          <p:spPr>
            <a:xfrm>
              <a:off x="523685" y="6178578"/>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g30e5cb006f7_1_0"/>
            <p:cNvSpPr txBox="1"/>
            <p:nvPr/>
          </p:nvSpPr>
          <p:spPr>
            <a:xfrm>
              <a:off x="678328" y="6205100"/>
              <a:ext cx="2103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3</a:t>
              </a:r>
              <a:endParaRPr b="0" i="0" sz="900" u="none" cap="none" strike="noStrike">
                <a:solidFill>
                  <a:srgbClr val="000000"/>
                </a:solidFill>
                <a:latin typeface="Arial"/>
                <a:ea typeface="Arial"/>
                <a:cs typeface="Arial"/>
                <a:sym typeface="Arial"/>
              </a:endParaRPr>
            </a:p>
          </p:txBody>
        </p:sp>
        <p:sp>
          <p:nvSpPr>
            <p:cNvPr id="595" name="Google Shape;595;g30e5cb006f7_1_0"/>
            <p:cNvSpPr txBox="1"/>
            <p:nvPr/>
          </p:nvSpPr>
          <p:spPr>
            <a:xfrm>
              <a:off x="1236085" y="6213589"/>
              <a:ext cx="2891400" cy="4617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2000" u="none" cap="none" strike="noStrike">
                  <a:solidFill>
                    <a:srgbClr val="45818E"/>
                  </a:solidFill>
                  <a:latin typeface="Tenor Sans"/>
                  <a:ea typeface="Tenor Sans"/>
                  <a:cs typeface="Tenor Sans"/>
                  <a:sym typeface="Tenor Sans"/>
                </a:rPr>
                <a:t>Technical Issues</a:t>
              </a:r>
              <a:endParaRPr b="1" i="0" sz="1200" u="none" cap="none" strike="noStrike">
                <a:solidFill>
                  <a:srgbClr val="45818E"/>
                </a:solidFill>
                <a:latin typeface="Tenor Sans"/>
                <a:ea typeface="Tenor Sans"/>
                <a:cs typeface="Tenor Sans"/>
                <a:sym typeface="Tenor Sans"/>
              </a:endParaRPr>
            </a:p>
          </p:txBody>
        </p:sp>
        <p:sp>
          <p:nvSpPr>
            <p:cNvPr id="596" name="Google Shape;596;g30e5cb006f7_1_0"/>
            <p:cNvSpPr txBox="1"/>
            <p:nvPr/>
          </p:nvSpPr>
          <p:spPr>
            <a:xfrm>
              <a:off x="1236080" y="6557050"/>
              <a:ext cx="9265200" cy="84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500"/>
                <a:buFont typeface="Arial"/>
                <a:buNone/>
              </a:pPr>
              <a:r>
                <a:rPr b="0" i="0" lang="en-US" sz="1700" u="none" cap="none" strike="noStrike">
                  <a:solidFill>
                    <a:srgbClr val="44546A"/>
                  </a:solidFill>
                  <a:latin typeface="Tenor Sans"/>
                  <a:ea typeface="Tenor Sans"/>
                  <a:cs typeface="Tenor Sans"/>
                  <a:sym typeface="Tenor Sans"/>
                </a:rPr>
                <a:t>Please message us in the chat.</a:t>
              </a:r>
              <a:endParaRPr b="0" i="0" sz="1100" u="none" cap="none" strike="noStrike">
                <a:solidFill>
                  <a:srgbClr val="44546A"/>
                </a:solidFill>
                <a:latin typeface="Tenor Sans"/>
                <a:ea typeface="Tenor Sans"/>
                <a:cs typeface="Tenor Sans"/>
                <a:sym typeface="Tenor Sans"/>
              </a:endParaRPr>
            </a:p>
            <a:p>
              <a:pPr indent="0" lvl="0" marL="12700" marR="0" rtl="0" algn="l">
                <a:lnSpc>
                  <a:spcPct val="115000"/>
                </a:lnSpc>
                <a:spcBef>
                  <a:spcPts val="0"/>
                </a:spcBef>
                <a:spcAft>
                  <a:spcPts val="0"/>
                </a:spcAft>
                <a:buClr>
                  <a:srgbClr val="000000"/>
                </a:buClr>
                <a:buSzPts val="1500"/>
                <a:buFont typeface="Arial"/>
                <a:buNone/>
              </a:pPr>
              <a:r>
                <a:t/>
              </a:r>
              <a:endParaRPr b="0" i="0" sz="1700" u="none" cap="none" strike="noStrike">
                <a:solidFill>
                  <a:srgbClr val="44546A"/>
                </a:solidFill>
                <a:latin typeface="Tenor Sans"/>
                <a:ea typeface="Tenor Sans"/>
                <a:cs typeface="Tenor Sans"/>
                <a:sym typeface="Tenor Sans"/>
              </a:endParaRPr>
            </a:p>
          </p:txBody>
        </p:sp>
      </p:grpSp>
      <p:grpSp>
        <p:nvGrpSpPr>
          <p:cNvPr id="597" name="Google Shape;597;g30e5cb006f7_1_0"/>
          <p:cNvGrpSpPr/>
          <p:nvPr/>
        </p:nvGrpSpPr>
        <p:grpSpPr>
          <a:xfrm>
            <a:off x="335312" y="5149532"/>
            <a:ext cx="9232204" cy="954834"/>
            <a:chOff x="152325" y="7411370"/>
            <a:chExt cx="10386100" cy="1432180"/>
          </a:xfrm>
        </p:grpSpPr>
        <p:sp>
          <p:nvSpPr>
            <p:cNvPr id="598" name="Google Shape;598;g30e5cb006f7_1_0"/>
            <p:cNvSpPr txBox="1"/>
            <p:nvPr/>
          </p:nvSpPr>
          <p:spPr>
            <a:xfrm rot="5400000">
              <a:off x="187275" y="7376420"/>
              <a:ext cx="692400" cy="762300"/>
            </a:xfrm>
            <a:prstGeom prst="rect">
              <a:avLst/>
            </a:prstGeom>
            <a:noFill/>
            <a:ln>
              <a:noFill/>
            </a:ln>
          </p:spPr>
          <p:txBody>
            <a:bodyPr anchorCtr="0" anchor="ctr" bIns="33875" lIns="33875" spcFirstLastPara="1" rIns="33875" wrap="square" tIns="33875">
              <a:noAutofit/>
            </a:bodyPr>
            <a:lstStyle/>
            <a:p>
              <a:pPr indent="0" lvl="0" marL="0" marR="0" rtl="0" algn="ctr">
                <a:lnSpc>
                  <a:spcPct val="17500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sp>
          <p:nvSpPr>
            <p:cNvPr id="599" name="Google Shape;599;g30e5cb006f7_1_0"/>
            <p:cNvSpPr/>
            <p:nvPr/>
          </p:nvSpPr>
          <p:spPr>
            <a:xfrm>
              <a:off x="523674" y="7560198"/>
              <a:ext cx="519589" cy="632698"/>
            </a:xfrm>
            <a:custGeom>
              <a:rect b="b" l="l" r="r" t="t"/>
              <a:pathLst>
                <a:path extrusionOk="0" h="3374390" w="2771140">
                  <a:moveTo>
                    <a:pt x="0" y="0"/>
                  </a:moveTo>
                  <a:lnTo>
                    <a:pt x="0" y="2471420"/>
                  </a:lnTo>
                  <a:lnTo>
                    <a:pt x="1384300" y="3374390"/>
                  </a:lnTo>
                  <a:lnTo>
                    <a:pt x="2771140" y="2471420"/>
                  </a:lnTo>
                  <a:lnTo>
                    <a:pt x="2771140" y="0"/>
                  </a:lnTo>
                  <a:close/>
                </a:path>
              </a:pathLst>
            </a:custGeom>
            <a:solidFill>
              <a:srgbClr val="00749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g30e5cb006f7_1_0"/>
            <p:cNvSpPr txBox="1"/>
            <p:nvPr/>
          </p:nvSpPr>
          <p:spPr>
            <a:xfrm>
              <a:off x="614576" y="7591325"/>
              <a:ext cx="337800" cy="438600"/>
            </a:xfrm>
            <a:prstGeom prst="rect">
              <a:avLst/>
            </a:prstGeom>
            <a:noFill/>
            <a:ln>
              <a:noFill/>
            </a:ln>
          </p:spPr>
          <p:txBody>
            <a:bodyPr anchorCtr="0" anchor="t" bIns="0" lIns="0" spcFirstLastPara="1" rIns="0" wrap="square" tIns="0">
              <a:spAutoFit/>
            </a:bodyPr>
            <a:lstStyle/>
            <a:p>
              <a:pPr indent="0" lvl="0" marL="0" marR="0" rtl="0" algn="ctr">
                <a:lnSpc>
                  <a:spcPct val="130009"/>
                </a:lnSpc>
                <a:spcBef>
                  <a:spcPts val="0"/>
                </a:spcBef>
                <a:spcAft>
                  <a:spcPts val="0"/>
                </a:spcAft>
                <a:buClr>
                  <a:srgbClr val="000000"/>
                </a:buClr>
                <a:buSzPts val="1900"/>
                <a:buFont typeface="Arial"/>
                <a:buNone/>
              </a:pPr>
              <a:r>
                <a:rPr b="1" i="0" lang="en-US" sz="1900" u="none" cap="none" strike="noStrike">
                  <a:solidFill>
                    <a:srgbClr val="FFFFFF"/>
                  </a:solidFill>
                  <a:latin typeface="Assistant"/>
                  <a:ea typeface="Assistant"/>
                  <a:cs typeface="Assistant"/>
                  <a:sym typeface="Assistant"/>
                </a:rPr>
                <a:t>4</a:t>
              </a:r>
              <a:endParaRPr b="0" i="0" sz="900" u="none" cap="none" strike="noStrike">
                <a:solidFill>
                  <a:srgbClr val="000000"/>
                </a:solidFill>
                <a:latin typeface="Arial"/>
                <a:ea typeface="Arial"/>
                <a:cs typeface="Arial"/>
                <a:sym typeface="Arial"/>
              </a:endParaRPr>
            </a:p>
          </p:txBody>
        </p:sp>
        <p:sp>
          <p:nvSpPr>
            <p:cNvPr id="601" name="Google Shape;601;g30e5cb006f7_1_0"/>
            <p:cNvSpPr txBox="1"/>
            <p:nvPr/>
          </p:nvSpPr>
          <p:spPr>
            <a:xfrm>
              <a:off x="1273235" y="7585214"/>
              <a:ext cx="2891400" cy="461700"/>
            </a:xfrm>
            <a:prstGeom prst="rect">
              <a:avLst/>
            </a:prstGeom>
            <a:noFill/>
            <a:ln>
              <a:noFill/>
            </a:ln>
          </p:spPr>
          <p:txBody>
            <a:bodyPr anchorCtr="0" anchor="t" bIns="0" lIns="0" spcFirstLastPara="1" rIns="0" wrap="square" tIns="0">
              <a:spAutoFit/>
            </a:bodyPr>
            <a:lstStyle/>
            <a:p>
              <a:pPr indent="0" lvl="0" marL="0" marR="0" rtl="0" algn="l">
                <a:lnSpc>
                  <a:spcPct val="130011"/>
                </a:lnSpc>
                <a:spcBef>
                  <a:spcPts val="0"/>
                </a:spcBef>
                <a:spcAft>
                  <a:spcPts val="0"/>
                </a:spcAft>
                <a:buClr>
                  <a:srgbClr val="000000"/>
                </a:buClr>
                <a:buSzPts val="1700"/>
                <a:buFont typeface="Arial"/>
                <a:buNone/>
              </a:pPr>
              <a:r>
                <a:rPr b="1" i="0" lang="en-US" sz="2000" u="none" cap="none" strike="noStrike">
                  <a:solidFill>
                    <a:srgbClr val="45818E"/>
                  </a:solidFill>
                  <a:latin typeface="Tenor Sans"/>
                  <a:ea typeface="Tenor Sans"/>
                  <a:cs typeface="Tenor Sans"/>
                  <a:sym typeface="Tenor Sans"/>
                </a:rPr>
                <a:t>Recording</a:t>
              </a:r>
              <a:endParaRPr b="1" i="0" sz="1200" u="none" cap="none" strike="noStrike">
                <a:solidFill>
                  <a:srgbClr val="45818E"/>
                </a:solidFill>
                <a:latin typeface="Tenor Sans"/>
                <a:ea typeface="Tenor Sans"/>
                <a:cs typeface="Tenor Sans"/>
                <a:sym typeface="Tenor Sans"/>
              </a:endParaRPr>
            </a:p>
          </p:txBody>
        </p:sp>
        <p:sp>
          <p:nvSpPr>
            <p:cNvPr id="602" name="Google Shape;602;g30e5cb006f7_1_0"/>
            <p:cNvSpPr txBox="1"/>
            <p:nvPr/>
          </p:nvSpPr>
          <p:spPr>
            <a:xfrm>
              <a:off x="1273225" y="7999650"/>
              <a:ext cx="9265200" cy="84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Clr>
                  <a:srgbClr val="000000"/>
                </a:buClr>
                <a:buSzPts val="1500"/>
                <a:buFont typeface="Arial"/>
                <a:buNone/>
              </a:pPr>
              <a:r>
                <a:rPr b="0" i="0" lang="en-US" sz="1700" u="none" cap="none" strike="noStrike">
                  <a:solidFill>
                    <a:srgbClr val="44546A"/>
                  </a:solidFill>
                  <a:latin typeface="Tenor Sans"/>
                  <a:ea typeface="Tenor Sans"/>
                  <a:cs typeface="Tenor Sans"/>
                  <a:sym typeface="Tenor Sans"/>
                </a:rPr>
                <a:t>This session will be recorded and made available to participants. </a:t>
              </a:r>
              <a:endParaRPr b="0" i="0" sz="1100" u="none" cap="none" strike="noStrike">
                <a:solidFill>
                  <a:srgbClr val="44546A"/>
                </a:solidFill>
                <a:latin typeface="Tenor Sans"/>
                <a:ea typeface="Tenor Sans"/>
                <a:cs typeface="Tenor Sans"/>
                <a:sym typeface="Tenor Sans"/>
              </a:endParaRPr>
            </a:p>
            <a:p>
              <a:pPr indent="0" lvl="0" marL="12700" marR="0" rtl="0" algn="l">
                <a:lnSpc>
                  <a:spcPct val="115000"/>
                </a:lnSpc>
                <a:spcBef>
                  <a:spcPts val="0"/>
                </a:spcBef>
                <a:spcAft>
                  <a:spcPts val="0"/>
                </a:spcAft>
                <a:buClr>
                  <a:srgbClr val="000000"/>
                </a:buClr>
                <a:buSzPts val="1500"/>
                <a:buFont typeface="Arial"/>
                <a:buNone/>
              </a:pPr>
              <a:r>
                <a:t/>
              </a:r>
              <a:endParaRPr b="0" i="0" sz="1700" u="none" cap="none" strike="noStrike">
                <a:solidFill>
                  <a:srgbClr val="44546A"/>
                </a:solidFill>
                <a:latin typeface="Tenor Sans"/>
                <a:ea typeface="Tenor Sans"/>
                <a:cs typeface="Tenor Sans"/>
                <a:sym typeface="Tenor Sans"/>
              </a:endParaRPr>
            </a:p>
          </p:txBody>
        </p:sp>
      </p:grpSp>
      <p:pic>
        <p:nvPicPr>
          <p:cNvPr id="603" name="Google Shape;603;g30e5cb006f7_1_0"/>
          <p:cNvPicPr preferRelativeResize="0"/>
          <p:nvPr/>
        </p:nvPicPr>
        <p:blipFill rotWithShape="1">
          <a:blip r:embed="rId3">
            <a:alphaModFix/>
          </a:blip>
          <a:srcRect b="0" l="0" r="0" t="0"/>
          <a:stretch/>
        </p:blipFill>
        <p:spPr>
          <a:xfrm>
            <a:off x="9931910" y="1822150"/>
            <a:ext cx="2031040" cy="4475825"/>
          </a:xfrm>
          <a:prstGeom prst="rect">
            <a:avLst/>
          </a:prstGeom>
          <a:noFill/>
          <a:ln>
            <a:noFill/>
          </a:ln>
        </p:spPr>
      </p:pic>
      <p:sp>
        <p:nvSpPr>
          <p:cNvPr id="604" name="Google Shape;604;g30e5cb006f7_1_0"/>
          <p:cNvSpPr txBox="1"/>
          <p:nvPr/>
        </p:nvSpPr>
        <p:spPr>
          <a:xfrm>
            <a:off x="0" y="2719715"/>
            <a:ext cx="12192000" cy="681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g32a14fa1bd2_2_68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886" name="Google Shape;886;g32a14fa1bd2_2_684"/>
          <p:cNvSpPr txBox="1"/>
          <p:nvPr/>
        </p:nvSpPr>
        <p:spPr>
          <a:xfrm>
            <a:off x="152400" y="1050474"/>
            <a:ext cx="11887200" cy="5679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7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The patient undergoes a standard intake, including vitals and an SDOH screener. The results are as follows:</a:t>
            </a:r>
            <a:endParaRPr/>
          </a:p>
          <a:p>
            <a:pPr indent="0" lvl="0" marL="0" marR="0" rtl="0" algn="l">
              <a:spcBef>
                <a:spcPts val="0"/>
              </a:spcBef>
              <a:spcAft>
                <a:spcPts val="0"/>
              </a:spcAft>
              <a:buNone/>
            </a:pPr>
            <a:r>
              <a:t/>
            </a:r>
            <a:endParaRPr b="1" sz="17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BP: 178/98</a:t>
            </a:r>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HR: 92</a:t>
            </a:r>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RR: 18</a:t>
            </a:r>
            <a:endParaRPr/>
          </a:p>
          <a:p>
            <a:pPr indent="0" lvl="0" marL="0" marR="0" rtl="0" algn="l">
              <a:spcBef>
                <a:spcPts val="0"/>
              </a:spcBef>
              <a:spcAft>
                <a:spcPts val="0"/>
              </a:spcAft>
              <a:buNone/>
            </a:pPr>
            <a:r>
              <a:t/>
            </a:r>
            <a:endParaRPr b="1" sz="1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7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A review of Mr. Thomson’ medical records indicates the following:</a:t>
            </a:r>
            <a:endParaRPr/>
          </a:p>
          <a:p>
            <a:pPr indent="0" lvl="0" marL="0" marR="0" rtl="0" algn="l">
              <a:spcBef>
                <a:spcPts val="0"/>
              </a:spcBef>
              <a:spcAft>
                <a:spcPts val="0"/>
              </a:spcAft>
              <a:buNone/>
            </a:pPr>
            <a:r>
              <a:t/>
            </a:r>
            <a:endParaRPr sz="17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Vitals (2018):</a:t>
            </a:r>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BP: 138/98</a:t>
            </a:r>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HR: 60</a:t>
            </a:r>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RR: 26</a:t>
            </a:r>
            <a:endParaRPr/>
          </a:p>
          <a:p>
            <a:pPr indent="0" lvl="0" marL="0" marR="0" rtl="0" algn="l">
              <a:spcBef>
                <a:spcPts val="0"/>
              </a:spcBef>
              <a:spcAft>
                <a:spcPts val="0"/>
              </a:spcAft>
              <a:buNone/>
            </a:pPr>
            <a:r>
              <a:t/>
            </a:r>
            <a:endParaRPr b="1" sz="17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700">
                <a:solidFill>
                  <a:schemeClr val="dk1"/>
                </a:solidFill>
                <a:latin typeface="Calibri"/>
                <a:ea typeface="Calibri"/>
                <a:cs typeface="Calibri"/>
                <a:sym typeface="Calibri"/>
              </a:rPr>
              <a:t>HbA1c: 7.0                                                   Prescribed Medications: Chlorothiazide, Citalopram (C</a:t>
            </a:r>
            <a:r>
              <a:rPr b="1" lang="en-US" sz="1800">
                <a:solidFill>
                  <a:schemeClr val="dk1"/>
                </a:solidFill>
                <a:latin typeface="Calibri"/>
                <a:ea typeface="Calibri"/>
                <a:cs typeface="Calibri"/>
                <a:sym typeface="Calibri"/>
              </a:rPr>
              <a:t>elexa)</a:t>
            </a:r>
            <a:endParaRPr/>
          </a:p>
          <a:p>
            <a:pPr indent="0" lvl="0" marL="0" marR="0" rtl="0" algn="l">
              <a:spcBef>
                <a:spcPts val="0"/>
              </a:spcBef>
              <a:spcAft>
                <a:spcPts val="0"/>
              </a:spcAft>
              <a:buNone/>
            </a:pPr>
            <a:r>
              <a:rPr b="1" lang="en-US" sz="1800">
                <a:solidFill>
                  <a:schemeClr val="dk1"/>
                </a:solidFill>
                <a:latin typeface="Calibri"/>
                <a:ea typeface="Calibri"/>
                <a:cs typeface="Calibri"/>
                <a:sym typeface="Calibri"/>
              </a:rPr>
              <a:t>Drug Screen: Pan-negative</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87" name="Google Shape;887;g32a14fa1bd2_2_684"/>
          <p:cNvPicPr preferRelativeResize="0"/>
          <p:nvPr/>
        </p:nvPicPr>
        <p:blipFill rotWithShape="1">
          <a:blip r:embed="rId3">
            <a:alphaModFix/>
          </a:blip>
          <a:srcRect b="0" l="0" r="0" t="0"/>
          <a:stretch/>
        </p:blipFill>
        <p:spPr>
          <a:xfrm>
            <a:off x="9975951" y="5482387"/>
            <a:ext cx="2097515" cy="873963"/>
          </a:xfrm>
          <a:prstGeom prst="rect">
            <a:avLst/>
          </a:prstGeom>
          <a:noFill/>
          <a:ln>
            <a:noFill/>
          </a:ln>
        </p:spPr>
      </p:pic>
      <p:sp>
        <p:nvSpPr>
          <p:cNvPr id="888" name="Google Shape;888;g32a14fa1bd2_2_684"/>
          <p:cNvSpPr/>
          <p:nvPr/>
        </p:nvSpPr>
        <p:spPr>
          <a:xfrm>
            <a:off x="775643" y="120300"/>
            <a:ext cx="6243900" cy="575700"/>
          </a:xfrm>
          <a:prstGeom prst="roundRect">
            <a:avLst>
              <a:gd fmla="val 9446" name="adj"/>
            </a:avLst>
          </a:prstGeom>
          <a:solidFill>
            <a:srgbClr val="0096FF">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Case Study: Case Study: Radon Exposure</a:t>
            </a:r>
            <a:endParaRPr/>
          </a:p>
        </p:txBody>
      </p:sp>
      <p:sp>
        <p:nvSpPr>
          <p:cNvPr id="889" name="Google Shape;889;g32a14fa1bd2_2_684"/>
          <p:cNvSpPr/>
          <p:nvPr/>
        </p:nvSpPr>
        <p:spPr>
          <a:xfrm>
            <a:off x="144335" y="97770"/>
            <a:ext cx="1050900" cy="1011600"/>
          </a:xfrm>
          <a:prstGeom prst="ellipse">
            <a:avLst/>
          </a:prstGeom>
          <a:gradFill>
            <a:gsLst>
              <a:gs pos="0">
                <a:srgbClr val="0432FF"/>
              </a:gs>
              <a:gs pos="36000">
                <a:srgbClr val="76D6FF"/>
              </a:gs>
              <a:gs pos="100000">
                <a:srgbClr val="76D6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male with solid fill" id="890" name="Google Shape;890;g32a14fa1bd2_2_684"/>
          <p:cNvPicPr preferRelativeResize="0"/>
          <p:nvPr/>
        </p:nvPicPr>
        <p:blipFill rotWithShape="1">
          <a:blip r:embed="rId4">
            <a:alphaModFix/>
          </a:blip>
          <a:srcRect b="0" l="0" r="0" t="0"/>
          <a:stretch/>
        </p:blipFill>
        <p:spPr>
          <a:xfrm>
            <a:off x="232912" y="135272"/>
            <a:ext cx="866066" cy="86606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g32a14fa1bd2_2_69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897" name="Google Shape;897;g32a14fa1bd2_2_694">
            <a:hlinkClick r:id="rId3"/>
          </p:cNvPr>
          <p:cNvSpPr txBox="1"/>
          <p:nvPr/>
        </p:nvSpPr>
        <p:spPr>
          <a:xfrm>
            <a:off x="0" y="6123617"/>
            <a:ext cx="306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0070C0"/>
                </a:solidFill>
                <a:latin typeface="Calibri"/>
                <a:ea typeface="Calibri"/>
                <a:cs typeface="Calibri"/>
                <a:sym typeface="Calibri"/>
                <a:hlinkClick r:id="rId4">
                  <a:extLst>
                    <a:ext uri="{A12FA001-AC4F-418D-AE19-62706E023703}">
                      <ahyp:hlinkClr val="tx"/>
                    </a:ext>
                  </a:extLst>
                </a:hlinkClick>
              </a:rPr>
              <a:t>Link: To </a:t>
            </a:r>
            <a:r>
              <a:rPr lang="en-US" sz="1800">
                <a:solidFill>
                  <a:srgbClr val="0070C0"/>
                </a:solidFill>
                <a:latin typeface="Calibri"/>
                <a:ea typeface="Calibri"/>
                <a:cs typeface="Calibri"/>
                <a:sym typeface="Calibri"/>
              </a:rPr>
              <a:t>Resource</a:t>
            </a:r>
            <a:endParaRPr/>
          </a:p>
        </p:txBody>
      </p:sp>
      <p:pic>
        <p:nvPicPr>
          <p:cNvPr descr="A picture containing text, receipt, screenshot, font&#10;&#10;Description automatically generated" id="898" name="Google Shape;898;g32a14fa1bd2_2_694"/>
          <p:cNvPicPr preferRelativeResize="0"/>
          <p:nvPr/>
        </p:nvPicPr>
        <p:blipFill rotWithShape="1">
          <a:blip r:embed="rId5">
            <a:alphaModFix/>
          </a:blip>
          <a:srcRect b="0" l="0" r="0" t="0"/>
          <a:stretch/>
        </p:blipFill>
        <p:spPr>
          <a:xfrm>
            <a:off x="396906" y="1281297"/>
            <a:ext cx="10956895" cy="4684469"/>
          </a:xfrm>
          <a:prstGeom prst="rect">
            <a:avLst/>
          </a:prstGeom>
          <a:noFill/>
          <a:ln>
            <a:noFill/>
          </a:ln>
        </p:spPr>
      </p:pic>
      <p:pic>
        <p:nvPicPr>
          <p:cNvPr descr="Checkbox Checked with solid fill" id="899" name="Google Shape;899;g32a14fa1bd2_2_694"/>
          <p:cNvPicPr preferRelativeResize="0"/>
          <p:nvPr/>
        </p:nvPicPr>
        <p:blipFill rotWithShape="1">
          <a:blip r:embed="rId6">
            <a:alphaModFix/>
          </a:blip>
          <a:srcRect b="0" l="0" r="0" t="0"/>
          <a:stretch/>
        </p:blipFill>
        <p:spPr>
          <a:xfrm>
            <a:off x="8655647" y="3330637"/>
            <a:ext cx="585787" cy="585787"/>
          </a:xfrm>
          <a:prstGeom prst="rect">
            <a:avLst/>
          </a:prstGeom>
          <a:noFill/>
          <a:ln>
            <a:noFill/>
          </a:ln>
        </p:spPr>
      </p:pic>
      <p:pic>
        <p:nvPicPr>
          <p:cNvPr descr="Checkbox Checked with solid fill" id="900" name="Google Shape;900;g32a14fa1bd2_2_694"/>
          <p:cNvPicPr preferRelativeResize="0"/>
          <p:nvPr/>
        </p:nvPicPr>
        <p:blipFill rotWithShape="1">
          <a:blip r:embed="rId6">
            <a:alphaModFix/>
          </a:blip>
          <a:srcRect b="0" l="0" r="0" t="0"/>
          <a:stretch/>
        </p:blipFill>
        <p:spPr>
          <a:xfrm>
            <a:off x="8655646" y="3779258"/>
            <a:ext cx="585787" cy="585787"/>
          </a:xfrm>
          <a:prstGeom prst="rect">
            <a:avLst/>
          </a:prstGeom>
          <a:noFill/>
          <a:ln>
            <a:noFill/>
          </a:ln>
        </p:spPr>
      </p:pic>
      <p:pic>
        <p:nvPicPr>
          <p:cNvPr descr="Checkbox Checked with solid fill" id="901" name="Google Shape;901;g32a14fa1bd2_2_694"/>
          <p:cNvPicPr preferRelativeResize="0"/>
          <p:nvPr/>
        </p:nvPicPr>
        <p:blipFill rotWithShape="1">
          <a:blip r:embed="rId6">
            <a:alphaModFix/>
          </a:blip>
          <a:srcRect b="0" l="0" r="0" t="0"/>
          <a:stretch/>
        </p:blipFill>
        <p:spPr>
          <a:xfrm>
            <a:off x="8668899" y="4355307"/>
            <a:ext cx="585787" cy="585787"/>
          </a:xfrm>
          <a:prstGeom prst="rect">
            <a:avLst/>
          </a:prstGeom>
          <a:noFill/>
          <a:ln>
            <a:noFill/>
          </a:ln>
        </p:spPr>
      </p:pic>
      <p:pic>
        <p:nvPicPr>
          <p:cNvPr descr="Checkbox Checked with solid fill" id="902" name="Google Shape;902;g32a14fa1bd2_2_694"/>
          <p:cNvPicPr preferRelativeResize="0"/>
          <p:nvPr/>
        </p:nvPicPr>
        <p:blipFill rotWithShape="1">
          <a:blip r:embed="rId6">
            <a:alphaModFix/>
          </a:blip>
          <a:srcRect b="0" l="0" r="0" t="0"/>
          <a:stretch/>
        </p:blipFill>
        <p:spPr>
          <a:xfrm>
            <a:off x="545306" y="4906877"/>
            <a:ext cx="585787" cy="585787"/>
          </a:xfrm>
          <a:prstGeom prst="rect">
            <a:avLst/>
          </a:prstGeom>
          <a:noFill/>
          <a:ln>
            <a:noFill/>
          </a:ln>
        </p:spPr>
      </p:pic>
      <p:pic>
        <p:nvPicPr>
          <p:cNvPr descr="Checkbox Checked with solid fill" id="903" name="Google Shape;903;g32a14fa1bd2_2_694"/>
          <p:cNvPicPr preferRelativeResize="0"/>
          <p:nvPr/>
        </p:nvPicPr>
        <p:blipFill rotWithShape="1">
          <a:blip r:embed="rId6">
            <a:alphaModFix/>
          </a:blip>
          <a:srcRect b="0" l="0" r="0" t="0"/>
          <a:stretch/>
        </p:blipFill>
        <p:spPr>
          <a:xfrm>
            <a:off x="8731633" y="5492664"/>
            <a:ext cx="585787" cy="585787"/>
          </a:xfrm>
          <a:prstGeom prst="rect">
            <a:avLst/>
          </a:prstGeom>
          <a:noFill/>
          <a:ln>
            <a:noFill/>
          </a:ln>
        </p:spPr>
      </p:pic>
      <p:pic>
        <p:nvPicPr>
          <p:cNvPr id="904" name="Google Shape;904;g32a14fa1bd2_2_694"/>
          <p:cNvPicPr preferRelativeResize="0"/>
          <p:nvPr/>
        </p:nvPicPr>
        <p:blipFill rotWithShape="1">
          <a:blip r:embed="rId7">
            <a:alphaModFix/>
          </a:blip>
          <a:srcRect b="0" l="0" r="0" t="0"/>
          <a:stretch/>
        </p:blipFill>
        <p:spPr>
          <a:xfrm>
            <a:off x="9982200" y="5508748"/>
            <a:ext cx="2097515" cy="873963"/>
          </a:xfrm>
          <a:prstGeom prst="rect">
            <a:avLst/>
          </a:prstGeom>
          <a:noFill/>
          <a:ln>
            <a:noFill/>
          </a:ln>
        </p:spPr>
      </p:pic>
      <p:sp>
        <p:nvSpPr>
          <p:cNvPr id="905" name="Google Shape;905;g32a14fa1bd2_2_694"/>
          <p:cNvSpPr/>
          <p:nvPr/>
        </p:nvSpPr>
        <p:spPr>
          <a:xfrm>
            <a:off x="144335" y="97770"/>
            <a:ext cx="1050900" cy="1011600"/>
          </a:xfrm>
          <a:prstGeom prst="ellipse">
            <a:avLst/>
          </a:prstGeom>
          <a:gradFill>
            <a:gsLst>
              <a:gs pos="0">
                <a:srgbClr val="0432FF"/>
              </a:gs>
              <a:gs pos="36000">
                <a:srgbClr val="76D6FF"/>
              </a:gs>
              <a:gs pos="100000">
                <a:srgbClr val="76D6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male with solid fill" id="906" name="Google Shape;906;g32a14fa1bd2_2_694"/>
          <p:cNvPicPr preferRelativeResize="0"/>
          <p:nvPr/>
        </p:nvPicPr>
        <p:blipFill rotWithShape="1">
          <a:blip r:embed="rId8">
            <a:alphaModFix/>
          </a:blip>
          <a:srcRect b="0" l="0" r="0" t="0"/>
          <a:stretch/>
        </p:blipFill>
        <p:spPr>
          <a:xfrm>
            <a:off x="232912" y="135272"/>
            <a:ext cx="866066" cy="866066"/>
          </a:xfrm>
          <a:prstGeom prst="rect">
            <a:avLst/>
          </a:prstGeom>
          <a:noFill/>
          <a:ln>
            <a:noFill/>
          </a:ln>
        </p:spPr>
      </p:pic>
      <p:sp>
        <p:nvSpPr>
          <p:cNvPr id="907" name="Google Shape;907;g32a14fa1bd2_2_694"/>
          <p:cNvSpPr/>
          <p:nvPr/>
        </p:nvSpPr>
        <p:spPr>
          <a:xfrm>
            <a:off x="775643" y="120300"/>
            <a:ext cx="6243900" cy="575700"/>
          </a:xfrm>
          <a:prstGeom prst="roundRect">
            <a:avLst>
              <a:gd fmla="val 9446" name="adj"/>
            </a:avLst>
          </a:prstGeom>
          <a:solidFill>
            <a:srgbClr val="0096FF">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Case Study: Case Study: Radon Exposure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descr="A picture containing text, receipt, screenshot, algebra&#10;&#10;Description automatically generated" id="913" name="Google Shape;913;g32a14fa1bd2_2_710"/>
          <p:cNvPicPr preferRelativeResize="0"/>
          <p:nvPr/>
        </p:nvPicPr>
        <p:blipFill rotWithShape="1">
          <a:blip r:embed="rId3">
            <a:alphaModFix/>
          </a:blip>
          <a:srcRect b="0" l="0" r="0" t="0"/>
          <a:stretch/>
        </p:blipFill>
        <p:spPr>
          <a:xfrm>
            <a:off x="386845" y="1435827"/>
            <a:ext cx="11418308" cy="4523195"/>
          </a:xfrm>
          <a:prstGeom prst="rect">
            <a:avLst/>
          </a:prstGeom>
          <a:noFill/>
          <a:ln>
            <a:noFill/>
          </a:ln>
        </p:spPr>
      </p:pic>
      <p:sp>
        <p:nvSpPr>
          <p:cNvPr id="914" name="Google Shape;914;g32a14fa1bd2_2_7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915" name="Google Shape;915;g32a14fa1bd2_2_710">
            <a:hlinkClick r:id="rId4"/>
          </p:cNvPr>
          <p:cNvSpPr txBox="1"/>
          <p:nvPr/>
        </p:nvSpPr>
        <p:spPr>
          <a:xfrm>
            <a:off x="0" y="5979264"/>
            <a:ext cx="3062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rgbClr val="0070C0"/>
                </a:solidFill>
                <a:latin typeface="Calibri"/>
                <a:ea typeface="Calibri"/>
                <a:cs typeface="Calibri"/>
                <a:sym typeface="Calibri"/>
                <a:hlinkClick r:id="rId5">
                  <a:extLst>
                    <a:ext uri="{A12FA001-AC4F-418D-AE19-62706E023703}">
                      <ahyp:hlinkClr val="tx"/>
                    </a:ext>
                  </a:extLst>
                </a:hlinkClick>
              </a:rPr>
              <a:t>Link: To </a:t>
            </a:r>
            <a:r>
              <a:rPr lang="en-US" sz="1800">
                <a:solidFill>
                  <a:srgbClr val="0070C0"/>
                </a:solidFill>
                <a:latin typeface="Calibri"/>
                <a:ea typeface="Calibri"/>
                <a:cs typeface="Calibri"/>
                <a:sym typeface="Calibri"/>
              </a:rPr>
              <a:t>Resource</a:t>
            </a:r>
            <a:endParaRPr/>
          </a:p>
        </p:txBody>
      </p:sp>
      <p:pic>
        <p:nvPicPr>
          <p:cNvPr descr="Checkbox Checked with solid fill" id="916" name="Google Shape;916;g32a14fa1bd2_2_710"/>
          <p:cNvPicPr preferRelativeResize="0"/>
          <p:nvPr/>
        </p:nvPicPr>
        <p:blipFill rotWithShape="1">
          <a:blip r:embed="rId6">
            <a:alphaModFix/>
          </a:blip>
          <a:srcRect b="0" l="0" r="0" t="0"/>
          <a:stretch/>
        </p:blipFill>
        <p:spPr>
          <a:xfrm>
            <a:off x="555072" y="1879074"/>
            <a:ext cx="585787" cy="585787"/>
          </a:xfrm>
          <a:prstGeom prst="rect">
            <a:avLst/>
          </a:prstGeom>
          <a:noFill/>
          <a:ln>
            <a:noFill/>
          </a:ln>
        </p:spPr>
      </p:pic>
      <p:pic>
        <p:nvPicPr>
          <p:cNvPr descr="Checkbox Checked with solid fill" id="917" name="Google Shape;917;g32a14fa1bd2_2_710"/>
          <p:cNvPicPr preferRelativeResize="0"/>
          <p:nvPr/>
        </p:nvPicPr>
        <p:blipFill rotWithShape="1">
          <a:blip r:embed="rId6">
            <a:alphaModFix/>
          </a:blip>
          <a:srcRect b="0" l="0" r="0" t="0"/>
          <a:stretch/>
        </p:blipFill>
        <p:spPr>
          <a:xfrm>
            <a:off x="555071" y="2464861"/>
            <a:ext cx="585787" cy="585787"/>
          </a:xfrm>
          <a:prstGeom prst="rect">
            <a:avLst/>
          </a:prstGeom>
          <a:noFill/>
          <a:ln>
            <a:noFill/>
          </a:ln>
        </p:spPr>
      </p:pic>
      <p:pic>
        <p:nvPicPr>
          <p:cNvPr descr="Checkbox Checked with solid fill" id="918" name="Google Shape;918;g32a14fa1bd2_2_710"/>
          <p:cNvPicPr preferRelativeResize="0"/>
          <p:nvPr/>
        </p:nvPicPr>
        <p:blipFill rotWithShape="1">
          <a:blip r:embed="rId6">
            <a:alphaModFix/>
          </a:blip>
          <a:srcRect b="0" l="0" r="0" t="0"/>
          <a:stretch/>
        </p:blipFill>
        <p:spPr>
          <a:xfrm>
            <a:off x="9036437" y="2931620"/>
            <a:ext cx="585787" cy="585787"/>
          </a:xfrm>
          <a:prstGeom prst="rect">
            <a:avLst/>
          </a:prstGeom>
          <a:noFill/>
          <a:ln>
            <a:noFill/>
          </a:ln>
        </p:spPr>
      </p:pic>
      <p:pic>
        <p:nvPicPr>
          <p:cNvPr id="919" name="Google Shape;919;g32a14fa1bd2_2_710"/>
          <p:cNvPicPr preferRelativeResize="0"/>
          <p:nvPr/>
        </p:nvPicPr>
        <p:blipFill rotWithShape="1">
          <a:blip r:embed="rId7">
            <a:alphaModFix/>
          </a:blip>
          <a:srcRect b="0" l="0" r="0" t="0"/>
          <a:stretch/>
        </p:blipFill>
        <p:spPr>
          <a:xfrm>
            <a:off x="9982200" y="5691630"/>
            <a:ext cx="2097515" cy="873963"/>
          </a:xfrm>
          <a:prstGeom prst="rect">
            <a:avLst/>
          </a:prstGeom>
          <a:noFill/>
          <a:ln>
            <a:noFill/>
          </a:ln>
        </p:spPr>
      </p:pic>
      <p:pic>
        <p:nvPicPr>
          <p:cNvPr descr="Checkbox Checked with solid fill" id="920" name="Google Shape;920;g32a14fa1bd2_2_710"/>
          <p:cNvPicPr preferRelativeResize="0"/>
          <p:nvPr/>
        </p:nvPicPr>
        <p:blipFill rotWithShape="1">
          <a:blip r:embed="rId6">
            <a:alphaModFix/>
          </a:blip>
          <a:srcRect b="0" l="0" r="0" t="0"/>
          <a:stretch/>
        </p:blipFill>
        <p:spPr>
          <a:xfrm>
            <a:off x="513191" y="4065433"/>
            <a:ext cx="585787" cy="585787"/>
          </a:xfrm>
          <a:prstGeom prst="rect">
            <a:avLst/>
          </a:prstGeom>
          <a:noFill/>
          <a:ln>
            <a:noFill/>
          </a:ln>
        </p:spPr>
      </p:pic>
      <p:pic>
        <p:nvPicPr>
          <p:cNvPr descr="Checkbox Checked with solid fill" id="921" name="Google Shape;921;g32a14fa1bd2_2_710"/>
          <p:cNvPicPr preferRelativeResize="0"/>
          <p:nvPr/>
        </p:nvPicPr>
        <p:blipFill rotWithShape="1">
          <a:blip r:embed="rId6">
            <a:alphaModFix/>
          </a:blip>
          <a:srcRect b="0" l="0" r="0" t="0"/>
          <a:stretch/>
        </p:blipFill>
        <p:spPr>
          <a:xfrm>
            <a:off x="9017000" y="4587603"/>
            <a:ext cx="585787" cy="585787"/>
          </a:xfrm>
          <a:prstGeom prst="rect">
            <a:avLst/>
          </a:prstGeom>
          <a:noFill/>
          <a:ln>
            <a:noFill/>
          </a:ln>
        </p:spPr>
      </p:pic>
      <p:pic>
        <p:nvPicPr>
          <p:cNvPr descr="Checkbox Checked with solid fill" id="922" name="Google Shape;922;g32a14fa1bd2_2_710"/>
          <p:cNvPicPr preferRelativeResize="0"/>
          <p:nvPr/>
        </p:nvPicPr>
        <p:blipFill rotWithShape="1">
          <a:blip r:embed="rId6">
            <a:alphaModFix/>
          </a:blip>
          <a:srcRect b="0" l="0" r="0" t="0"/>
          <a:stretch/>
        </p:blipFill>
        <p:spPr>
          <a:xfrm>
            <a:off x="9061837" y="3479646"/>
            <a:ext cx="585787" cy="585787"/>
          </a:xfrm>
          <a:prstGeom prst="rect">
            <a:avLst/>
          </a:prstGeom>
          <a:noFill/>
          <a:ln>
            <a:noFill/>
          </a:ln>
        </p:spPr>
      </p:pic>
      <p:sp>
        <p:nvSpPr>
          <p:cNvPr id="923" name="Google Shape;923;g32a14fa1bd2_2_710"/>
          <p:cNvSpPr/>
          <p:nvPr/>
        </p:nvSpPr>
        <p:spPr>
          <a:xfrm>
            <a:off x="144335" y="97770"/>
            <a:ext cx="1050900" cy="1011600"/>
          </a:xfrm>
          <a:prstGeom prst="ellipse">
            <a:avLst/>
          </a:prstGeom>
          <a:gradFill>
            <a:gsLst>
              <a:gs pos="0">
                <a:srgbClr val="0432FF"/>
              </a:gs>
              <a:gs pos="36000">
                <a:srgbClr val="76D6FF"/>
              </a:gs>
              <a:gs pos="100000">
                <a:srgbClr val="76D6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male with solid fill" id="924" name="Google Shape;924;g32a14fa1bd2_2_710"/>
          <p:cNvPicPr preferRelativeResize="0"/>
          <p:nvPr/>
        </p:nvPicPr>
        <p:blipFill rotWithShape="1">
          <a:blip r:embed="rId8">
            <a:alphaModFix/>
          </a:blip>
          <a:srcRect b="0" l="0" r="0" t="0"/>
          <a:stretch/>
        </p:blipFill>
        <p:spPr>
          <a:xfrm>
            <a:off x="232912" y="135272"/>
            <a:ext cx="866066" cy="866066"/>
          </a:xfrm>
          <a:prstGeom prst="rect">
            <a:avLst/>
          </a:prstGeom>
          <a:noFill/>
          <a:ln>
            <a:noFill/>
          </a:ln>
        </p:spPr>
      </p:pic>
      <p:sp>
        <p:nvSpPr>
          <p:cNvPr id="925" name="Google Shape;925;g32a14fa1bd2_2_710"/>
          <p:cNvSpPr/>
          <p:nvPr/>
        </p:nvSpPr>
        <p:spPr>
          <a:xfrm>
            <a:off x="775643" y="120300"/>
            <a:ext cx="6243900" cy="575700"/>
          </a:xfrm>
          <a:prstGeom prst="roundRect">
            <a:avLst>
              <a:gd fmla="val 9446" name="adj"/>
            </a:avLst>
          </a:prstGeom>
          <a:solidFill>
            <a:srgbClr val="0096FF">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Case Study: Case Study: Radon Exposure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g32a14fa1bd2_2_7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932" name="Google Shape;932;g32a14fa1bd2_2_727"/>
          <p:cNvSpPr txBox="1"/>
          <p:nvPr/>
        </p:nvSpPr>
        <p:spPr>
          <a:xfrm>
            <a:off x="475243" y="1553544"/>
            <a:ext cx="10878600" cy="3601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Mr. Thomson is treated by his provider. Upon physical examination the following is determined by his provider: </a:t>
            </a:r>
            <a:endParaRPr/>
          </a:p>
          <a:p>
            <a:pPr indent="0" lvl="0" marL="0" marR="0" rtl="0" algn="l">
              <a:spcBef>
                <a:spcPts val="0"/>
              </a:spcBef>
              <a:spcAft>
                <a:spcPts val="0"/>
              </a:spcAft>
              <a:buNone/>
            </a:pPr>
            <a:r>
              <a:t/>
            </a:r>
            <a:endParaRPr b="1"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Mr. Thomson is noted exhibit a barrel chest and posturing while sitting. </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He struggles to breathe as he speaks, even while on oxygen. </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He is unable to walk to the door of the exam room without his oxygen. </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While on oxygen he is able to walk down the hall without loosing his breath. </a:t>
            </a:r>
            <a:endParaRPr/>
          </a:p>
          <a:p>
            <a:pPr indent="-342900" lvl="0" marL="34290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His spirometry is consistent with moderate-severe COPD (GOLD 3)</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33" name="Google Shape;933;g32a14fa1bd2_2_727"/>
          <p:cNvPicPr preferRelativeResize="0"/>
          <p:nvPr/>
        </p:nvPicPr>
        <p:blipFill rotWithShape="1">
          <a:blip r:embed="rId3">
            <a:alphaModFix/>
          </a:blip>
          <a:srcRect b="0" l="0" r="0" t="0"/>
          <a:stretch/>
        </p:blipFill>
        <p:spPr>
          <a:xfrm>
            <a:off x="8933442" y="5912030"/>
            <a:ext cx="2097515" cy="873963"/>
          </a:xfrm>
          <a:prstGeom prst="rect">
            <a:avLst/>
          </a:prstGeom>
          <a:noFill/>
          <a:ln>
            <a:noFill/>
          </a:ln>
        </p:spPr>
      </p:pic>
      <p:sp>
        <p:nvSpPr>
          <p:cNvPr id="934" name="Google Shape;934;g32a14fa1bd2_2_727"/>
          <p:cNvSpPr/>
          <p:nvPr/>
        </p:nvSpPr>
        <p:spPr>
          <a:xfrm>
            <a:off x="144335" y="97770"/>
            <a:ext cx="1050900" cy="1011600"/>
          </a:xfrm>
          <a:prstGeom prst="ellipse">
            <a:avLst/>
          </a:prstGeom>
          <a:gradFill>
            <a:gsLst>
              <a:gs pos="0">
                <a:srgbClr val="0432FF"/>
              </a:gs>
              <a:gs pos="36000">
                <a:srgbClr val="76D6FF"/>
              </a:gs>
              <a:gs pos="100000">
                <a:srgbClr val="76D6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male with solid fill" id="935" name="Google Shape;935;g32a14fa1bd2_2_727"/>
          <p:cNvPicPr preferRelativeResize="0"/>
          <p:nvPr/>
        </p:nvPicPr>
        <p:blipFill rotWithShape="1">
          <a:blip r:embed="rId4">
            <a:alphaModFix/>
          </a:blip>
          <a:srcRect b="0" l="0" r="0" t="0"/>
          <a:stretch/>
        </p:blipFill>
        <p:spPr>
          <a:xfrm>
            <a:off x="232912" y="135272"/>
            <a:ext cx="866066" cy="866066"/>
          </a:xfrm>
          <a:prstGeom prst="rect">
            <a:avLst/>
          </a:prstGeom>
          <a:noFill/>
          <a:ln>
            <a:noFill/>
          </a:ln>
        </p:spPr>
      </p:pic>
      <p:sp>
        <p:nvSpPr>
          <p:cNvPr id="936" name="Google Shape;936;g32a14fa1bd2_2_727"/>
          <p:cNvSpPr/>
          <p:nvPr/>
        </p:nvSpPr>
        <p:spPr>
          <a:xfrm>
            <a:off x="775643" y="120300"/>
            <a:ext cx="6243900" cy="575700"/>
          </a:xfrm>
          <a:prstGeom prst="roundRect">
            <a:avLst>
              <a:gd fmla="val 9446" name="adj"/>
            </a:avLst>
          </a:prstGeom>
          <a:solidFill>
            <a:srgbClr val="0096FF">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Case Study: Case Study: Radon Exposure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g32a14fa1bd2_2_73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943" name="Google Shape;943;g32a14fa1bd2_2_737"/>
          <p:cNvSpPr txBox="1"/>
          <p:nvPr/>
        </p:nvSpPr>
        <p:spPr>
          <a:xfrm>
            <a:off x="160465" y="1001338"/>
            <a:ext cx="11887200" cy="658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When Questioned Regarding the Results of His SDOH Screener Mr. Thomson Reveals the following:</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He worked as a welder until 3 months ago when he was laid off. He has 2 months of unemployment available.</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He is behind on his utilities and his truck is unreliable. He uses uber for transportation.</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Mr. Thomson reports more frequent “panic attacks” in the past six months (3 x per week vs 1x per month one year ago)</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Mr. Thompson lives with his wife and three children, all of whom have “asthma”. </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Mr. Thompson lives in a well-insulated basement apartment. The home was built in 1968. </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Mr. Thomson receives a 20% disability payment from the US Army every month.</a:t>
            </a:r>
            <a:endParaRPr/>
          </a:p>
          <a:p>
            <a:pPr indent="-342900" lvl="0" marL="342900" marR="0" rtl="0" algn="l">
              <a:spcBef>
                <a:spcPts val="0"/>
              </a:spcBef>
              <a:spcAft>
                <a:spcPts val="0"/>
              </a:spcAft>
              <a:buClr>
                <a:schemeClr val="dk1"/>
              </a:buClr>
              <a:buSzPts val="2400"/>
              <a:buFont typeface="Calibri"/>
              <a:buAutoNum type="arabicPeriod"/>
            </a:pPr>
            <a:r>
              <a:rPr lang="en-US" sz="2400">
                <a:solidFill>
                  <a:schemeClr val="dk1"/>
                </a:solidFill>
                <a:latin typeface="Calibri"/>
                <a:ea typeface="Calibri"/>
                <a:cs typeface="Calibri"/>
                <a:sym typeface="Calibri"/>
              </a:rPr>
              <a:t>Mr. Thomson has been taking a half dose of his prescription medications because he can no longer afford the medication. </a:t>
            </a:r>
            <a:endParaRPr/>
          </a:p>
          <a:p>
            <a:pPr indent="-215900" lvl="0" marL="342900" marR="0" rtl="0" algn="l">
              <a:spcBef>
                <a:spcPts val="0"/>
              </a:spcBef>
              <a:spcAft>
                <a:spcPts val="0"/>
              </a:spcAft>
              <a:buClr>
                <a:schemeClr val="dk1"/>
              </a:buClr>
              <a:buSzPts val="2000"/>
              <a:buFont typeface="Calibri"/>
              <a:buNone/>
            </a:pPr>
            <a:r>
              <a:t/>
            </a:r>
            <a:endParaRPr sz="20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228600" lvl="0" marL="34290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944" name="Google Shape;944;g32a14fa1bd2_2_737"/>
          <p:cNvPicPr preferRelativeResize="0"/>
          <p:nvPr/>
        </p:nvPicPr>
        <p:blipFill rotWithShape="1">
          <a:blip r:embed="rId3">
            <a:alphaModFix/>
          </a:blip>
          <a:srcRect b="0" l="0" r="0" t="0"/>
          <a:stretch/>
        </p:blipFill>
        <p:spPr>
          <a:xfrm>
            <a:off x="8933442" y="5912030"/>
            <a:ext cx="2097515" cy="873963"/>
          </a:xfrm>
          <a:prstGeom prst="rect">
            <a:avLst/>
          </a:prstGeom>
          <a:noFill/>
          <a:ln>
            <a:noFill/>
          </a:ln>
        </p:spPr>
      </p:pic>
      <p:sp>
        <p:nvSpPr>
          <p:cNvPr id="945" name="Google Shape;945;g32a14fa1bd2_2_737"/>
          <p:cNvSpPr/>
          <p:nvPr/>
        </p:nvSpPr>
        <p:spPr>
          <a:xfrm>
            <a:off x="144335" y="97770"/>
            <a:ext cx="1050900" cy="1011600"/>
          </a:xfrm>
          <a:prstGeom prst="ellipse">
            <a:avLst/>
          </a:prstGeom>
          <a:gradFill>
            <a:gsLst>
              <a:gs pos="0">
                <a:srgbClr val="0432FF"/>
              </a:gs>
              <a:gs pos="36000">
                <a:srgbClr val="76D6FF"/>
              </a:gs>
              <a:gs pos="100000">
                <a:srgbClr val="76D6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male with solid fill" id="946" name="Google Shape;946;g32a14fa1bd2_2_737"/>
          <p:cNvPicPr preferRelativeResize="0"/>
          <p:nvPr/>
        </p:nvPicPr>
        <p:blipFill rotWithShape="1">
          <a:blip r:embed="rId4">
            <a:alphaModFix/>
          </a:blip>
          <a:srcRect b="0" l="0" r="0" t="0"/>
          <a:stretch/>
        </p:blipFill>
        <p:spPr>
          <a:xfrm>
            <a:off x="232912" y="135272"/>
            <a:ext cx="866066" cy="866066"/>
          </a:xfrm>
          <a:prstGeom prst="rect">
            <a:avLst/>
          </a:prstGeom>
          <a:noFill/>
          <a:ln>
            <a:noFill/>
          </a:ln>
        </p:spPr>
      </p:pic>
      <p:sp>
        <p:nvSpPr>
          <p:cNvPr id="947" name="Google Shape;947;g32a14fa1bd2_2_737"/>
          <p:cNvSpPr/>
          <p:nvPr/>
        </p:nvSpPr>
        <p:spPr>
          <a:xfrm>
            <a:off x="775643" y="120300"/>
            <a:ext cx="6243900" cy="575700"/>
          </a:xfrm>
          <a:prstGeom prst="roundRect">
            <a:avLst>
              <a:gd fmla="val 9446" name="adj"/>
            </a:avLst>
          </a:prstGeom>
          <a:solidFill>
            <a:srgbClr val="0096FF">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Case Study: Case Study: Radon Exposure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g32a14fa1bd2_2_747"/>
          <p:cNvSpPr txBox="1"/>
          <p:nvPr>
            <p:ph idx="12" type="sldNum"/>
          </p:nvPr>
        </p:nvSpPr>
        <p:spPr>
          <a:xfrm>
            <a:off x="8383044" y="7969706"/>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954" name="Google Shape;954;g32a14fa1bd2_2_747"/>
          <p:cNvSpPr/>
          <p:nvPr/>
        </p:nvSpPr>
        <p:spPr>
          <a:xfrm>
            <a:off x="7817576" y="5212986"/>
            <a:ext cx="2886600" cy="1411800"/>
          </a:xfrm>
          <a:custGeom>
            <a:rect b="b" l="l" r="r" t="t"/>
            <a:pathLst>
              <a:path extrusionOk="0" h="120000" w="120000">
                <a:moveTo>
                  <a:pt x="0" y="0"/>
                </a:moveTo>
                <a:lnTo>
                  <a:pt x="120000" y="0"/>
                </a:lnTo>
                <a:lnTo>
                  <a:pt x="120000" y="120000"/>
                </a:lnTo>
                <a:lnTo>
                  <a:pt x="0" y="120000"/>
                </a:lnTo>
                <a:close/>
              </a:path>
              <a:path extrusionOk="0" fill="none" h="120000" w="120000">
                <a:moveTo>
                  <a:pt x="-1595" y="0"/>
                </a:moveTo>
                <a:close/>
                <a:lnTo>
                  <a:pt x="-1595" y="120000"/>
                </a:lnTo>
              </a:path>
              <a:path extrusionOk="0" fill="none" h="120000" w="120000">
                <a:moveTo>
                  <a:pt x="-1595" y="24086"/>
                </a:moveTo>
                <a:lnTo>
                  <a:pt x="-1778" y="103279"/>
                </a:lnTo>
              </a:path>
            </a:pathLst>
          </a:custGeom>
          <a:solidFill>
            <a:srgbClr val="48D1A4">
              <a:alpha val="18430"/>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D0D0D"/>
                </a:solidFill>
                <a:latin typeface="Calibri"/>
                <a:ea typeface="Calibri"/>
                <a:cs typeface="Calibri"/>
                <a:sym typeface="Calibri"/>
              </a:rPr>
              <a:t>Mr. Thomson is unable to work and depends on his Army disability for income</a:t>
            </a:r>
            <a:endParaRPr/>
          </a:p>
        </p:txBody>
      </p:sp>
      <p:sp>
        <p:nvSpPr>
          <p:cNvPr id="955" name="Google Shape;955;g32a14fa1bd2_2_747"/>
          <p:cNvSpPr/>
          <p:nvPr/>
        </p:nvSpPr>
        <p:spPr>
          <a:xfrm>
            <a:off x="9214395" y="2345232"/>
            <a:ext cx="2843700" cy="1617000"/>
          </a:xfrm>
          <a:custGeom>
            <a:rect b="b" l="l" r="r" t="t"/>
            <a:pathLst>
              <a:path extrusionOk="0" h="120000" w="120000">
                <a:moveTo>
                  <a:pt x="0" y="0"/>
                </a:moveTo>
                <a:lnTo>
                  <a:pt x="120000" y="0"/>
                </a:lnTo>
                <a:lnTo>
                  <a:pt x="120000" y="120000"/>
                </a:lnTo>
                <a:lnTo>
                  <a:pt x="0" y="120000"/>
                </a:lnTo>
                <a:close/>
              </a:path>
              <a:path extrusionOk="0" fill="none" h="120000" w="120000">
                <a:moveTo>
                  <a:pt x="-1595" y="0"/>
                </a:moveTo>
                <a:close/>
                <a:lnTo>
                  <a:pt x="-1595" y="120000"/>
                </a:lnTo>
              </a:path>
              <a:path extrusionOk="0" fill="none" h="120000" w="120000">
                <a:moveTo>
                  <a:pt x="-1595" y="23885"/>
                </a:moveTo>
                <a:lnTo>
                  <a:pt x="-1870" y="72620"/>
                </a:lnTo>
              </a:path>
            </a:pathLst>
          </a:custGeom>
          <a:solidFill>
            <a:srgbClr val="BF9000">
              <a:alpha val="16860"/>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1F3864"/>
                </a:solidFill>
                <a:latin typeface="Calibri"/>
                <a:ea typeface="Calibri"/>
                <a:cs typeface="Calibri"/>
                <a:sym typeface="Calibri"/>
              </a:rPr>
              <a:t>Mr. Thomson is unable to attend usual social events and visit family/friends due to his health </a:t>
            </a:r>
            <a:endParaRPr/>
          </a:p>
        </p:txBody>
      </p:sp>
      <p:sp>
        <p:nvSpPr>
          <p:cNvPr id="956" name="Google Shape;956;g32a14fa1bd2_2_747"/>
          <p:cNvSpPr/>
          <p:nvPr/>
        </p:nvSpPr>
        <p:spPr>
          <a:xfrm>
            <a:off x="4030609" y="2317174"/>
            <a:ext cx="2664300" cy="1411800"/>
          </a:xfrm>
          <a:custGeom>
            <a:rect b="b" l="l" r="r" t="t"/>
            <a:pathLst>
              <a:path extrusionOk="0" h="120000" w="120000">
                <a:moveTo>
                  <a:pt x="0" y="0"/>
                </a:moveTo>
                <a:lnTo>
                  <a:pt x="120000" y="0"/>
                </a:lnTo>
                <a:lnTo>
                  <a:pt x="120000" y="120000"/>
                </a:lnTo>
                <a:lnTo>
                  <a:pt x="0" y="120000"/>
                </a:lnTo>
                <a:close/>
              </a:path>
              <a:path extrusionOk="0" fill="none" h="120000" w="120000">
                <a:moveTo>
                  <a:pt x="-754" y="0"/>
                </a:moveTo>
                <a:close/>
                <a:lnTo>
                  <a:pt x="-754" y="120000"/>
                </a:lnTo>
              </a:path>
              <a:path extrusionOk="0" fill="none" h="120000" w="120000">
                <a:moveTo>
                  <a:pt x="-754" y="92286"/>
                </a:moveTo>
                <a:lnTo>
                  <a:pt x="-613" y="35077"/>
                </a:lnTo>
              </a:path>
            </a:pathLst>
          </a:custGeom>
          <a:solidFill>
            <a:srgbClr val="00B0F0">
              <a:alpha val="14900"/>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1F3864"/>
                </a:solidFill>
                <a:latin typeface="Calibri"/>
                <a:ea typeface="Calibri"/>
                <a:cs typeface="Calibri"/>
                <a:sym typeface="Calibri"/>
              </a:rPr>
              <a:t>Mr. Thomson lives in a basement apartment and lives in a home that may have high levels of Radon and lead exposure</a:t>
            </a:r>
            <a:endParaRPr/>
          </a:p>
        </p:txBody>
      </p:sp>
      <p:sp>
        <p:nvSpPr>
          <p:cNvPr id="957" name="Google Shape;957;g32a14fa1bd2_2_747"/>
          <p:cNvSpPr/>
          <p:nvPr/>
        </p:nvSpPr>
        <p:spPr>
          <a:xfrm>
            <a:off x="133899" y="2596012"/>
            <a:ext cx="2664300" cy="1753800"/>
          </a:xfrm>
          <a:custGeom>
            <a:rect b="b" l="l" r="r" t="t"/>
            <a:pathLst>
              <a:path extrusionOk="0" h="120000" w="120000">
                <a:moveTo>
                  <a:pt x="0" y="0"/>
                </a:moveTo>
                <a:lnTo>
                  <a:pt x="120000" y="0"/>
                </a:lnTo>
                <a:lnTo>
                  <a:pt x="120000" y="120000"/>
                </a:lnTo>
                <a:lnTo>
                  <a:pt x="0" y="120000"/>
                </a:lnTo>
                <a:close/>
              </a:path>
              <a:path extrusionOk="0" fill="none" h="120000" w="120000">
                <a:moveTo>
                  <a:pt x="120278" y="0"/>
                </a:moveTo>
                <a:close/>
                <a:lnTo>
                  <a:pt x="120278" y="120000"/>
                </a:lnTo>
              </a:path>
              <a:path extrusionOk="0" fill="none" h="120000" w="120000">
                <a:moveTo>
                  <a:pt x="120278" y="87529"/>
                </a:moveTo>
                <a:lnTo>
                  <a:pt x="120419" y="44593"/>
                </a:lnTo>
              </a:path>
            </a:pathLst>
          </a:custGeom>
          <a:solidFill>
            <a:srgbClr val="FF2600">
              <a:alpha val="43920"/>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1F3864"/>
                </a:solidFill>
                <a:latin typeface="Calibri"/>
                <a:ea typeface="Calibri"/>
                <a:cs typeface="Calibri"/>
                <a:sym typeface="Calibri"/>
              </a:rPr>
              <a:t>Mr. Thomson worked as contractor, he is eligible for VA benefits but is unsure what is available to him or how to access benefits.</a:t>
            </a:r>
            <a:endParaRPr/>
          </a:p>
        </p:txBody>
      </p:sp>
      <p:sp>
        <p:nvSpPr>
          <p:cNvPr id="958" name="Google Shape;958;g32a14fa1bd2_2_747"/>
          <p:cNvSpPr/>
          <p:nvPr/>
        </p:nvSpPr>
        <p:spPr>
          <a:xfrm>
            <a:off x="2798204" y="5237693"/>
            <a:ext cx="2664300" cy="1411800"/>
          </a:xfrm>
          <a:custGeom>
            <a:rect b="b" l="l" r="r" t="t"/>
            <a:pathLst>
              <a:path extrusionOk="0" h="120000" w="120000">
                <a:moveTo>
                  <a:pt x="0" y="0"/>
                </a:moveTo>
                <a:lnTo>
                  <a:pt x="120000" y="0"/>
                </a:lnTo>
                <a:lnTo>
                  <a:pt x="120000" y="120000"/>
                </a:lnTo>
                <a:lnTo>
                  <a:pt x="0" y="120000"/>
                </a:lnTo>
                <a:close/>
              </a:path>
              <a:path extrusionOk="0" fill="none" h="120000" w="120000">
                <a:moveTo>
                  <a:pt x="120278" y="0"/>
                </a:moveTo>
                <a:close/>
                <a:lnTo>
                  <a:pt x="120278" y="120000"/>
                </a:lnTo>
              </a:path>
              <a:path extrusionOk="0" fill="none" h="120000" w="120000">
                <a:moveTo>
                  <a:pt x="120278" y="87529"/>
                </a:moveTo>
                <a:lnTo>
                  <a:pt x="121261" y="63626"/>
                </a:lnTo>
              </a:path>
            </a:pathLst>
          </a:custGeom>
          <a:solidFill>
            <a:srgbClr val="002060">
              <a:alpha val="34900"/>
            </a:srgbClr>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D0D0D"/>
                </a:solidFill>
                <a:latin typeface="Calibri"/>
                <a:ea typeface="Calibri"/>
                <a:cs typeface="Calibri"/>
                <a:sym typeface="Calibri"/>
              </a:rPr>
              <a:t>Mr. Thomson has a High School education and has struggled to retrain for new jobs </a:t>
            </a:r>
            <a:endParaRPr/>
          </a:p>
        </p:txBody>
      </p:sp>
      <p:sp>
        <p:nvSpPr>
          <p:cNvPr id="959" name="Google Shape;959;g32a14fa1bd2_2_747"/>
          <p:cNvSpPr/>
          <p:nvPr/>
        </p:nvSpPr>
        <p:spPr>
          <a:xfrm>
            <a:off x="3460675" y="4154934"/>
            <a:ext cx="1269000" cy="1194300"/>
          </a:xfrm>
          <a:prstGeom prst="pentagon">
            <a:avLst>
              <a:gd fmla="val 105146" name="hf"/>
              <a:gd fmla="val 110557" name="vf"/>
            </a:avLst>
          </a:prstGeom>
          <a:solidFill>
            <a:srgbClr val="1F3864"/>
          </a:solidFill>
          <a:ln cap="flat" cmpd="sng" w="28575">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raduation cap with solid fill" id="960" name="Google Shape;960;g32a14fa1bd2_2_747"/>
          <p:cNvPicPr preferRelativeResize="0"/>
          <p:nvPr/>
        </p:nvPicPr>
        <p:blipFill rotWithShape="1">
          <a:blip r:embed="rId3">
            <a:alphaModFix/>
          </a:blip>
          <a:srcRect b="0" l="0" r="0" t="0"/>
          <a:stretch/>
        </p:blipFill>
        <p:spPr>
          <a:xfrm>
            <a:off x="3675279" y="4350876"/>
            <a:ext cx="914400" cy="914400"/>
          </a:xfrm>
          <a:prstGeom prst="rect">
            <a:avLst/>
          </a:prstGeom>
          <a:noFill/>
          <a:ln>
            <a:noFill/>
          </a:ln>
        </p:spPr>
      </p:pic>
      <p:sp>
        <p:nvSpPr>
          <p:cNvPr id="961" name="Google Shape;961;g32a14fa1bd2_2_747"/>
          <p:cNvSpPr/>
          <p:nvPr/>
        </p:nvSpPr>
        <p:spPr>
          <a:xfrm>
            <a:off x="6713026" y="2395003"/>
            <a:ext cx="1269000" cy="1194300"/>
          </a:xfrm>
          <a:prstGeom prst="pentagon">
            <a:avLst>
              <a:gd fmla="val 105146" name="hf"/>
              <a:gd fmla="val 110557" name="vf"/>
            </a:avLst>
          </a:prstGeom>
          <a:solidFill>
            <a:srgbClr val="00B0F0"/>
          </a:solidFill>
          <a:ln cap="flat" cmpd="sng" w="28575">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ity with solid fill" id="962" name="Google Shape;962;g32a14fa1bd2_2_747"/>
          <p:cNvPicPr preferRelativeResize="0"/>
          <p:nvPr/>
        </p:nvPicPr>
        <p:blipFill rotWithShape="1">
          <a:blip r:embed="rId4">
            <a:alphaModFix/>
          </a:blip>
          <a:srcRect b="0" l="0" r="0" t="0"/>
          <a:stretch/>
        </p:blipFill>
        <p:spPr>
          <a:xfrm>
            <a:off x="6903176" y="2565917"/>
            <a:ext cx="914400" cy="914400"/>
          </a:xfrm>
          <a:prstGeom prst="rect">
            <a:avLst/>
          </a:prstGeom>
          <a:noFill/>
          <a:ln>
            <a:noFill/>
          </a:ln>
        </p:spPr>
      </p:pic>
      <p:sp>
        <p:nvSpPr>
          <p:cNvPr id="963" name="Google Shape;963;g32a14fa1bd2_2_747"/>
          <p:cNvSpPr/>
          <p:nvPr/>
        </p:nvSpPr>
        <p:spPr>
          <a:xfrm rot="10800000">
            <a:off x="10138093" y="1474274"/>
            <a:ext cx="1269000" cy="1194300"/>
          </a:xfrm>
          <a:prstGeom prst="pentagon">
            <a:avLst>
              <a:gd fmla="val 105146" name="hf"/>
              <a:gd fmla="val 110557" name="vf"/>
            </a:avLst>
          </a:prstGeom>
          <a:solidFill>
            <a:srgbClr val="FFD966"/>
          </a:solidFill>
          <a:ln cap="flat" cmpd="sng" w="28575">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roup success with solid fill" id="964" name="Google Shape;964;g32a14fa1bd2_2_747"/>
          <p:cNvPicPr preferRelativeResize="0"/>
          <p:nvPr/>
        </p:nvPicPr>
        <p:blipFill rotWithShape="1">
          <a:blip r:embed="rId5">
            <a:alphaModFix/>
          </a:blip>
          <a:srcRect b="0" l="0" r="0" t="0"/>
          <a:stretch/>
        </p:blipFill>
        <p:spPr>
          <a:xfrm>
            <a:off x="10315411" y="1567191"/>
            <a:ext cx="914400" cy="914400"/>
          </a:xfrm>
          <a:prstGeom prst="rect">
            <a:avLst/>
          </a:prstGeom>
          <a:noFill/>
          <a:ln>
            <a:noFill/>
          </a:ln>
        </p:spPr>
      </p:pic>
      <p:sp>
        <p:nvSpPr>
          <p:cNvPr id="965" name="Google Shape;965;g32a14fa1bd2_2_747"/>
          <p:cNvSpPr/>
          <p:nvPr/>
        </p:nvSpPr>
        <p:spPr>
          <a:xfrm>
            <a:off x="8794298" y="4127579"/>
            <a:ext cx="1269000" cy="1194300"/>
          </a:xfrm>
          <a:prstGeom prst="pentagon">
            <a:avLst>
              <a:gd fmla="val 105146" name="hf"/>
              <a:gd fmla="val 110557" name="vf"/>
            </a:avLst>
          </a:prstGeom>
          <a:solidFill>
            <a:srgbClr val="73FDD6"/>
          </a:solidFill>
          <a:ln cap="flat" cmpd="sng" w="28575">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Flying Money with solid fill" id="966" name="Google Shape;966;g32a14fa1bd2_2_747"/>
          <p:cNvPicPr preferRelativeResize="0"/>
          <p:nvPr/>
        </p:nvPicPr>
        <p:blipFill rotWithShape="1">
          <a:blip r:embed="rId6">
            <a:alphaModFix/>
          </a:blip>
          <a:srcRect b="0" l="0" r="0" t="0"/>
          <a:stretch/>
        </p:blipFill>
        <p:spPr>
          <a:xfrm>
            <a:off x="8987310" y="4323293"/>
            <a:ext cx="914400" cy="914400"/>
          </a:xfrm>
          <a:prstGeom prst="rect">
            <a:avLst/>
          </a:prstGeom>
          <a:noFill/>
          <a:ln>
            <a:noFill/>
          </a:ln>
        </p:spPr>
      </p:pic>
      <p:sp>
        <p:nvSpPr>
          <p:cNvPr id="967" name="Google Shape;967;g32a14fa1bd2_2_747"/>
          <p:cNvSpPr/>
          <p:nvPr/>
        </p:nvSpPr>
        <p:spPr>
          <a:xfrm rot="10800000">
            <a:off x="784879" y="1438271"/>
            <a:ext cx="1269000" cy="1194300"/>
          </a:xfrm>
          <a:prstGeom prst="pentagon">
            <a:avLst>
              <a:gd fmla="val 105146" name="hf"/>
              <a:gd fmla="val 110557" name="vf"/>
            </a:avLst>
          </a:prstGeom>
          <a:solidFill>
            <a:srgbClr val="FF2600">
              <a:alpha val="67450"/>
            </a:srgbClr>
          </a:solidFill>
          <a:ln cap="flat" cmpd="sng" w="28575">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edical with solid fill" id="968" name="Google Shape;968;g32a14fa1bd2_2_747"/>
          <p:cNvPicPr preferRelativeResize="0"/>
          <p:nvPr/>
        </p:nvPicPr>
        <p:blipFill rotWithShape="1">
          <a:blip r:embed="rId7">
            <a:alphaModFix/>
          </a:blip>
          <a:srcRect b="0" l="0" r="0" t="0"/>
          <a:stretch/>
        </p:blipFill>
        <p:spPr>
          <a:xfrm>
            <a:off x="962197" y="1536583"/>
            <a:ext cx="914400" cy="914400"/>
          </a:xfrm>
          <a:prstGeom prst="rect">
            <a:avLst/>
          </a:prstGeom>
          <a:noFill/>
          <a:ln>
            <a:noFill/>
          </a:ln>
        </p:spPr>
      </p:pic>
      <p:sp>
        <p:nvSpPr>
          <p:cNvPr id="969" name="Google Shape;969;g32a14fa1bd2_2_747"/>
          <p:cNvSpPr/>
          <p:nvPr/>
        </p:nvSpPr>
        <p:spPr>
          <a:xfrm>
            <a:off x="144335" y="97770"/>
            <a:ext cx="1050900" cy="1011600"/>
          </a:xfrm>
          <a:prstGeom prst="ellipse">
            <a:avLst/>
          </a:prstGeom>
          <a:gradFill>
            <a:gsLst>
              <a:gs pos="0">
                <a:srgbClr val="0432FF"/>
              </a:gs>
              <a:gs pos="36000">
                <a:srgbClr val="76D6FF"/>
              </a:gs>
              <a:gs pos="100000">
                <a:srgbClr val="76D6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male with solid fill" id="970" name="Google Shape;970;g32a14fa1bd2_2_747"/>
          <p:cNvPicPr preferRelativeResize="0"/>
          <p:nvPr/>
        </p:nvPicPr>
        <p:blipFill rotWithShape="1">
          <a:blip r:embed="rId8">
            <a:alphaModFix/>
          </a:blip>
          <a:srcRect b="0" l="0" r="0" t="0"/>
          <a:stretch/>
        </p:blipFill>
        <p:spPr>
          <a:xfrm>
            <a:off x="232912" y="135272"/>
            <a:ext cx="866066" cy="866066"/>
          </a:xfrm>
          <a:prstGeom prst="rect">
            <a:avLst/>
          </a:prstGeom>
          <a:noFill/>
          <a:ln>
            <a:noFill/>
          </a:ln>
        </p:spPr>
      </p:pic>
      <p:sp>
        <p:nvSpPr>
          <p:cNvPr id="971" name="Google Shape;971;g32a14fa1bd2_2_747"/>
          <p:cNvSpPr/>
          <p:nvPr/>
        </p:nvSpPr>
        <p:spPr>
          <a:xfrm>
            <a:off x="775643" y="120300"/>
            <a:ext cx="6243900" cy="575700"/>
          </a:xfrm>
          <a:prstGeom prst="roundRect">
            <a:avLst>
              <a:gd fmla="val 9446" name="adj"/>
            </a:avLst>
          </a:prstGeom>
          <a:solidFill>
            <a:srgbClr val="0096FF">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Case Study: Case Study: Radon Exposure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g32a14fa1bd2_2_770"/>
          <p:cNvSpPr txBox="1"/>
          <p:nvPr/>
        </p:nvSpPr>
        <p:spPr>
          <a:xfrm>
            <a:off x="9361829" y="6383782"/>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pic>
        <p:nvPicPr>
          <p:cNvPr descr="A blue and white logo&#10;&#10;Description automatically generated" id="978" name="Google Shape;978;g32a14fa1bd2_2_770"/>
          <p:cNvPicPr preferRelativeResize="0"/>
          <p:nvPr/>
        </p:nvPicPr>
        <p:blipFill rotWithShape="1">
          <a:blip r:embed="rId3">
            <a:alphaModFix/>
          </a:blip>
          <a:srcRect b="0" l="0" r="0" t="0"/>
          <a:stretch/>
        </p:blipFill>
        <p:spPr>
          <a:xfrm>
            <a:off x="310589" y="211378"/>
            <a:ext cx="2066471" cy="861028"/>
          </a:xfrm>
          <a:prstGeom prst="rect">
            <a:avLst/>
          </a:prstGeom>
          <a:noFill/>
          <a:ln>
            <a:noFill/>
          </a:ln>
        </p:spPr>
      </p:pic>
      <p:sp>
        <p:nvSpPr>
          <p:cNvPr id="979" name="Google Shape;979;g32a14fa1bd2_2_770"/>
          <p:cNvSpPr/>
          <p:nvPr/>
        </p:nvSpPr>
        <p:spPr>
          <a:xfrm>
            <a:off x="267930" y="2624022"/>
            <a:ext cx="11570700" cy="4022700"/>
          </a:xfrm>
          <a:prstGeom prst="round2DiagRect">
            <a:avLst>
              <a:gd fmla="val 16667" name="adj1"/>
              <a:gd fmla="val 0" name="adj2"/>
            </a:avLst>
          </a:prstGeom>
          <a:solidFill>
            <a:srgbClr val="D8E2F3"/>
          </a:solidFill>
          <a:ln cap="flat" cmpd="sng" w="31750">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3200">
              <a:solidFill>
                <a:srgbClr val="1F3864"/>
              </a:solidFill>
              <a:latin typeface="Calibri"/>
              <a:ea typeface="Calibri"/>
              <a:cs typeface="Calibri"/>
              <a:sym typeface="Calibri"/>
            </a:endParaRPr>
          </a:p>
          <a:p>
            <a:pPr indent="0" lvl="0" marL="0" marR="0" rtl="0" algn="l">
              <a:spcBef>
                <a:spcPts val="0"/>
              </a:spcBef>
              <a:spcAft>
                <a:spcPts val="0"/>
              </a:spcAft>
              <a:buNone/>
            </a:pPr>
            <a:r>
              <a:rPr lang="en-US" sz="3200">
                <a:solidFill>
                  <a:srgbClr val="1F3864"/>
                </a:solidFill>
                <a:latin typeface="Calibri"/>
                <a:ea typeface="Calibri"/>
                <a:cs typeface="Calibri"/>
                <a:sym typeface="Calibri"/>
              </a:rPr>
              <a:t>After speaking with a CHW Mr. Thomson expresses interest in quitting smoking and having his home checked for Radon levels</a:t>
            </a:r>
            <a:endParaRPr/>
          </a:p>
          <a:p>
            <a:pPr indent="0" lvl="0" marL="0" marR="0" rtl="0" algn="l">
              <a:spcBef>
                <a:spcPts val="0"/>
              </a:spcBef>
              <a:spcAft>
                <a:spcPts val="0"/>
              </a:spcAft>
              <a:buNone/>
            </a:pPr>
            <a:r>
              <a:t/>
            </a:r>
            <a:endParaRPr sz="3200">
              <a:solidFill>
                <a:srgbClr val="1F3864"/>
              </a:solidFill>
              <a:latin typeface="Calibri"/>
              <a:ea typeface="Calibri"/>
              <a:cs typeface="Calibri"/>
              <a:sym typeface="Calibri"/>
            </a:endParaRPr>
          </a:p>
          <a:p>
            <a:pPr indent="-514350" lvl="0" marL="514350" marR="0" rtl="0" algn="l">
              <a:spcBef>
                <a:spcPts val="0"/>
              </a:spcBef>
              <a:spcAft>
                <a:spcPts val="0"/>
              </a:spcAft>
              <a:buClr>
                <a:srgbClr val="1F3864"/>
              </a:buClr>
              <a:buSzPts val="3200"/>
              <a:buFont typeface="Calibri"/>
              <a:buAutoNum type="arabicPeriod"/>
            </a:pPr>
            <a:r>
              <a:rPr b="1" lang="en-US" sz="3200">
                <a:solidFill>
                  <a:srgbClr val="1F3864"/>
                </a:solidFill>
                <a:latin typeface="Calibri"/>
                <a:ea typeface="Calibri"/>
                <a:cs typeface="Calibri"/>
                <a:sym typeface="Calibri"/>
              </a:rPr>
              <a:t>What are your next steps?</a:t>
            </a:r>
            <a:endParaRPr/>
          </a:p>
          <a:p>
            <a:pPr indent="-514350" lvl="0" marL="514350" marR="0" rtl="0" algn="l">
              <a:spcBef>
                <a:spcPts val="0"/>
              </a:spcBef>
              <a:spcAft>
                <a:spcPts val="0"/>
              </a:spcAft>
              <a:buClr>
                <a:srgbClr val="1F3864"/>
              </a:buClr>
              <a:buSzPts val="3200"/>
              <a:buFont typeface="Calibri"/>
              <a:buAutoNum type="arabicPeriod"/>
            </a:pPr>
            <a:r>
              <a:rPr b="1" lang="en-US" sz="3200">
                <a:solidFill>
                  <a:srgbClr val="1F3864"/>
                </a:solidFill>
                <a:latin typeface="Calibri"/>
                <a:ea typeface="Calibri"/>
                <a:cs typeface="Calibri"/>
                <a:sym typeface="Calibri"/>
              </a:rPr>
              <a:t>What systems does your organization have to support patients like Mr. Thomson in wellness efforts.</a:t>
            </a:r>
            <a:endParaRPr/>
          </a:p>
          <a:p>
            <a:pPr indent="0" lvl="0" marL="0" marR="0" rtl="0" algn="l">
              <a:spcBef>
                <a:spcPts val="0"/>
              </a:spcBef>
              <a:spcAft>
                <a:spcPts val="0"/>
              </a:spcAft>
              <a:buNone/>
            </a:pPr>
            <a:r>
              <a:t/>
            </a:r>
            <a:endParaRPr sz="3200">
              <a:solidFill>
                <a:srgbClr val="1F3864"/>
              </a:solidFill>
              <a:latin typeface="Calibri"/>
              <a:ea typeface="Calibri"/>
              <a:cs typeface="Calibri"/>
              <a:sym typeface="Calibri"/>
            </a:endParaRPr>
          </a:p>
        </p:txBody>
      </p:sp>
      <p:sp>
        <p:nvSpPr>
          <p:cNvPr id="980" name="Google Shape;980;g32a14fa1bd2_2_770"/>
          <p:cNvSpPr txBox="1"/>
          <p:nvPr/>
        </p:nvSpPr>
        <p:spPr>
          <a:xfrm>
            <a:off x="312858" y="2145341"/>
            <a:ext cx="114810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Please take a moment to type your response to the following: </a:t>
            </a:r>
            <a:endParaRPr/>
          </a:p>
        </p:txBody>
      </p:sp>
      <p:sp>
        <p:nvSpPr>
          <p:cNvPr id="981" name="Google Shape;981;g32a14fa1bd2_2_770"/>
          <p:cNvSpPr/>
          <p:nvPr/>
        </p:nvSpPr>
        <p:spPr>
          <a:xfrm>
            <a:off x="267930" y="1204272"/>
            <a:ext cx="11570700" cy="861000"/>
          </a:xfrm>
          <a:prstGeom prst="round2DiagRect">
            <a:avLst>
              <a:gd fmla="val 16667" name="adj1"/>
              <a:gd fmla="val 0" name="adj2"/>
            </a:avLst>
          </a:prstGeom>
          <a:solidFill>
            <a:srgbClr val="8DA9DB"/>
          </a:solidFill>
          <a:ln cap="flat" cmpd="sng" w="31750">
            <a:solidFill>
              <a:srgbClr val="1F386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200">
                <a:solidFill>
                  <a:schemeClr val="lt1"/>
                </a:solidFill>
                <a:latin typeface="Calibri"/>
                <a:ea typeface="Calibri"/>
                <a:cs typeface="Calibri"/>
                <a:sym typeface="Calibri"/>
              </a:rPr>
              <a:t>Identifying radon exposure risk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sp>
        <p:nvSpPr>
          <p:cNvPr id="987" name="Google Shape;987;g32a14fa1bd2_2_779"/>
          <p:cNvSpPr/>
          <p:nvPr/>
        </p:nvSpPr>
        <p:spPr>
          <a:xfrm>
            <a:off x="911827" y="256485"/>
            <a:ext cx="6714600" cy="575700"/>
          </a:xfrm>
          <a:prstGeom prst="roundRect">
            <a:avLst>
              <a:gd fmla="val 9446" name="adj"/>
            </a:avLst>
          </a:prstGeom>
          <a:solidFill>
            <a:srgbClr val="7030A0">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SDOH Screening, Patients with disabilities </a:t>
            </a:r>
            <a:endParaRPr/>
          </a:p>
        </p:txBody>
      </p:sp>
      <p:sp>
        <p:nvSpPr>
          <p:cNvPr id="988" name="Google Shape;988;g32a14fa1bd2_2_77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989" name="Google Shape;989;g32a14fa1bd2_2_779"/>
          <p:cNvSpPr/>
          <p:nvPr/>
        </p:nvSpPr>
        <p:spPr>
          <a:xfrm>
            <a:off x="331381" y="2352090"/>
            <a:ext cx="2721900" cy="1233300"/>
          </a:xfrm>
          <a:prstGeom prst="roundRect">
            <a:avLst>
              <a:gd fmla="val 16667" name="adj"/>
            </a:avLst>
          </a:prstGeom>
          <a:solidFill>
            <a:srgbClr val="D8E2F3"/>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Intake</a:t>
            </a:r>
            <a:endParaRPr/>
          </a:p>
        </p:txBody>
      </p:sp>
      <p:sp>
        <p:nvSpPr>
          <p:cNvPr id="990" name="Google Shape;990;g32a14fa1bd2_2_779"/>
          <p:cNvSpPr/>
          <p:nvPr/>
        </p:nvSpPr>
        <p:spPr>
          <a:xfrm>
            <a:off x="8631864" y="2321292"/>
            <a:ext cx="2721900" cy="1233300"/>
          </a:xfrm>
          <a:prstGeom prst="roundRect">
            <a:avLst>
              <a:gd fmla="val 16667" name="adj"/>
            </a:avLst>
          </a:prstGeom>
          <a:solidFill>
            <a:srgbClr val="B3C6E7"/>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Follow-up engagement </a:t>
            </a:r>
            <a:endParaRPr/>
          </a:p>
        </p:txBody>
      </p:sp>
      <p:sp>
        <p:nvSpPr>
          <p:cNvPr id="991" name="Google Shape;991;g32a14fa1bd2_2_779"/>
          <p:cNvSpPr/>
          <p:nvPr/>
        </p:nvSpPr>
        <p:spPr>
          <a:xfrm>
            <a:off x="4546304" y="2321293"/>
            <a:ext cx="2721900" cy="1233300"/>
          </a:xfrm>
          <a:prstGeom prst="roundRect">
            <a:avLst>
              <a:gd fmla="val 16667" name="adj"/>
            </a:avLst>
          </a:prstGeom>
          <a:solidFill>
            <a:srgbClr val="B3C6E7"/>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Consultation</a:t>
            </a:r>
            <a:endParaRPr/>
          </a:p>
        </p:txBody>
      </p:sp>
      <p:sp>
        <p:nvSpPr>
          <p:cNvPr id="992" name="Google Shape;992;g32a14fa1bd2_2_779"/>
          <p:cNvSpPr/>
          <p:nvPr/>
        </p:nvSpPr>
        <p:spPr>
          <a:xfrm>
            <a:off x="3331535" y="2692331"/>
            <a:ext cx="894900" cy="5529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3" name="Google Shape;993;g32a14fa1bd2_2_779"/>
          <p:cNvSpPr/>
          <p:nvPr/>
        </p:nvSpPr>
        <p:spPr>
          <a:xfrm>
            <a:off x="7466714" y="2692330"/>
            <a:ext cx="894900" cy="5529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4" name="Google Shape;994;g32a14fa1bd2_2_779"/>
          <p:cNvSpPr/>
          <p:nvPr/>
        </p:nvSpPr>
        <p:spPr>
          <a:xfrm rot="-1355843">
            <a:off x="1954503" y="3786428"/>
            <a:ext cx="352892" cy="1434415"/>
          </a:xfrm>
          <a:prstGeom prst="upArrow">
            <a:avLst>
              <a:gd fmla="val 50000" name="adj1"/>
              <a:gd fmla="val 50000" name="adj2"/>
            </a:avLst>
          </a:prstGeom>
          <a:solidFill>
            <a:srgbClr val="A8D08C"/>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5" name="Google Shape;995;g32a14fa1bd2_2_779"/>
          <p:cNvSpPr/>
          <p:nvPr/>
        </p:nvSpPr>
        <p:spPr>
          <a:xfrm>
            <a:off x="1590075" y="5233524"/>
            <a:ext cx="1958400" cy="794400"/>
          </a:xfrm>
          <a:prstGeom prst="roundRect">
            <a:avLst>
              <a:gd fmla="val 16667" name="adj"/>
            </a:avLst>
          </a:prstGeom>
          <a:solidFill>
            <a:srgbClr val="A8D08C"/>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3A3838"/>
                </a:solidFill>
                <a:latin typeface="Calibri"/>
                <a:ea typeface="Calibri"/>
                <a:cs typeface="Calibri"/>
                <a:sym typeface="Calibri"/>
              </a:rPr>
              <a:t>Screener</a:t>
            </a:r>
            <a:endParaRPr/>
          </a:p>
        </p:txBody>
      </p:sp>
      <p:sp>
        <p:nvSpPr>
          <p:cNvPr id="996" name="Google Shape;996;g32a14fa1bd2_2_779"/>
          <p:cNvSpPr/>
          <p:nvPr/>
        </p:nvSpPr>
        <p:spPr>
          <a:xfrm rot="-1355843">
            <a:off x="9759804" y="3786428"/>
            <a:ext cx="352892" cy="1434415"/>
          </a:xfrm>
          <a:prstGeom prst="upArrow">
            <a:avLst>
              <a:gd fmla="val 50000" name="adj1"/>
              <a:gd fmla="val 50000" name="adj2"/>
            </a:avLst>
          </a:prstGeom>
          <a:solidFill>
            <a:srgbClr val="A8D08C"/>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97" name="Google Shape;997;g32a14fa1bd2_2_779"/>
          <p:cNvSpPr/>
          <p:nvPr/>
        </p:nvSpPr>
        <p:spPr>
          <a:xfrm>
            <a:off x="9395376" y="5233524"/>
            <a:ext cx="1958400" cy="794400"/>
          </a:xfrm>
          <a:prstGeom prst="roundRect">
            <a:avLst>
              <a:gd fmla="val 16667" name="adj"/>
            </a:avLst>
          </a:prstGeom>
          <a:solidFill>
            <a:srgbClr val="A8D08C"/>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3A3838"/>
                </a:solidFill>
                <a:latin typeface="Calibri"/>
                <a:ea typeface="Calibri"/>
                <a:cs typeface="Calibri"/>
                <a:sym typeface="Calibri"/>
              </a:rPr>
              <a:t>Screener</a:t>
            </a:r>
            <a:endParaRPr/>
          </a:p>
        </p:txBody>
      </p:sp>
      <p:sp>
        <p:nvSpPr>
          <p:cNvPr id="998" name="Google Shape;998;g32a14fa1bd2_2_779"/>
          <p:cNvSpPr/>
          <p:nvPr/>
        </p:nvSpPr>
        <p:spPr>
          <a:xfrm>
            <a:off x="331381" y="198306"/>
            <a:ext cx="1050900" cy="1011600"/>
          </a:xfrm>
          <a:prstGeom prst="ellipse">
            <a:avLst/>
          </a:prstGeom>
          <a:gradFill>
            <a:gsLst>
              <a:gs pos="0">
                <a:srgbClr val="50157C"/>
              </a:gs>
              <a:gs pos="31000">
                <a:srgbClr val="BA4EFF"/>
              </a:gs>
              <a:gs pos="100000">
                <a:srgbClr val="D883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eeting with solid fill" id="999" name="Google Shape;999;g32a14fa1bd2_2_779"/>
          <p:cNvPicPr preferRelativeResize="0"/>
          <p:nvPr/>
        </p:nvPicPr>
        <p:blipFill rotWithShape="1">
          <a:blip r:embed="rId3">
            <a:alphaModFix/>
          </a:blip>
          <a:srcRect b="0" l="0" r="0" t="0"/>
          <a:stretch/>
        </p:blipFill>
        <p:spPr>
          <a:xfrm>
            <a:off x="441900" y="283089"/>
            <a:ext cx="804612" cy="8046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4" name="Shape 1004"/>
        <p:cNvGrpSpPr/>
        <p:nvPr/>
      </p:nvGrpSpPr>
      <p:grpSpPr>
        <a:xfrm>
          <a:off x="0" y="0"/>
          <a:ext cx="0" cy="0"/>
          <a:chOff x="0" y="0"/>
          <a:chExt cx="0" cy="0"/>
        </a:xfrm>
      </p:grpSpPr>
      <p:sp>
        <p:nvSpPr>
          <p:cNvPr id="1005" name="Google Shape;1005;g32a14fa1bd2_2_79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06" name="Google Shape;1006;g32a14fa1bd2_2_796"/>
          <p:cNvSpPr/>
          <p:nvPr/>
        </p:nvSpPr>
        <p:spPr>
          <a:xfrm>
            <a:off x="762000" y="1671715"/>
            <a:ext cx="2721900" cy="1233300"/>
          </a:xfrm>
          <a:prstGeom prst="roundRect">
            <a:avLst>
              <a:gd fmla="val 16667" name="adj"/>
            </a:avLst>
          </a:prstGeom>
          <a:solidFill>
            <a:srgbClr val="D8E2F3"/>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Intake</a:t>
            </a:r>
            <a:endParaRPr/>
          </a:p>
        </p:txBody>
      </p:sp>
      <p:sp>
        <p:nvSpPr>
          <p:cNvPr id="1007" name="Google Shape;1007;g32a14fa1bd2_2_796"/>
          <p:cNvSpPr/>
          <p:nvPr/>
        </p:nvSpPr>
        <p:spPr>
          <a:xfrm>
            <a:off x="8627430" y="4122618"/>
            <a:ext cx="2721900" cy="1233300"/>
          </a:xfrm>
          <a:prstGeom prst="roundRect">
            <a:avLst>
              <a:gd fmla="val 16667" name="adj"/>
            </a:avLst>
          </a:prstGeom>
          <a:solidFill>
            <a:srgbClr val="2F5496"/>
          </a:solidFill>
          <a:ln cap="flat" cmpd="sng" w="28575">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F2F2F2"/>
                </a:solidFill>
                <a:latin typeface="Calibri"/>
                <a:ea typeface="Calibri"/>
                <a:cs typeface="Calibri"/>
                <a:sym typeface="Calibri"/>
              </a:rPr>
              <a:t>Case Closure</a:t>
            </a:r>
            <a:endParaRPr/>
          </a:p>
        </p:txBody>
      </p:sp>
      <p:sp>
        <p:nvSpPr>
          <p:cNvPr id="1008" name="Google Shape;1008;g32a14fa1bd2_2_796"/>
          <p:cNvSpPr/>
          <p:nvPr/>
        </p:nvSpPr>
        <p:spPr>
          <a:xfrm>
            <a:off x="5018123" y="4142825"/>
            <a:ext cx="2721900" cy="1233300"/>
          </a:xfrm>
          <a:prstGeom prst="roundRect">
            <a:avLst>
              <a:gd fmla="val 16667" name="adj"/>
            </a:avLst>
          </a:prstGeom>
          <a:solidFill>
            <a:srgbClr val="B3C6E7"/>
          </a:solidFill>
          <a:ln cap="flat" cmpd="sng" w="28575">
            <a:solidFill>
              <a:srgbClr val="38562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Coaching</a:t>
            </a:r>
            <a:endParaRPr/>
          </a:p>
        </p:txBody>
      </p:sp>
      <p:sp>
        <p:nvSpPr>
          <p:cNvPr id="1009" name="Google Shape;1009;g32a14fa1bd2_2_796"/>
          <p:cNvSpPr/>
          <p:nvPr/>
        </p:nvSpPr>
        <p:spPr>
          <a:xfrm>
            <a:off x="8014733" y="1640917"/>
            <a:ext cx="2721900" cy="1233300"/>
          </a:xfrm>
          <a:prstGeom prst="roundRect">
            <a:avLst>
              <a:gd fmla="val 16667" name="adj"/>
            </a:avLst>
          </a:prstGeom>
          <a:solidFill>
            <a:srgbClr val="B3C6E7"/>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Follow-up engagement </a:t>
            </a:r>
            <a:endParaRPr/>
          </a:p>
        </p:txBody>
      </p:sp>
      <p:sp>
        <p:nvSpPr>
          <p:cNvPr id="1010" name="Google Shape;1010;g32a14fa1bd2_2_796"/>
          <p:cNvSpPr/>
          <p:nvPr/>
        </p:nvSpPr>
        <p:spPr>
          <a:xfrm>
            <a:off x="4367323" y="1659968"/>
            <a:ext cx="2721900" cy="1233300"/>
          </a:xfrm>
          <a:prstGeom prst="roundRect">
            <a:avLst>
              <a:gd fmla="val 16667" name="adj"/>
            </a:avLst>
          </a:prstGeom>
          <a:solidFill>
            <a:srgbClr val="B3C6E7"/>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Goal Setting</a:t>
            </a:r>
            <a:endParaRPr/>
          </a:p>
        </p:txBody>
      </p:sp>
      <p:sp>
        <p:nvSpPr>
          <p:cNvPr id="1011" name="Google Shape;1011;g32a14fa1bd2_2_796"/>
          <p:cNvSpPr/>
          <p:nvPr/>
        </p:nvSpPr>
        <p:spPr>
          <a:xfrm>
            <a:off x="1404825" y="4160721"/>
            <a:ext cx="2721900" cy="1233300"/>
          </a:xfrm>
          <a:prstGeom prst="roundRect">
            <a:avLst>
              <a:gd fmla="val 16667" name="adj"/>
            </a:avLst>
          </a:prstGeom>
          <a:solidFill>
            <a:srgbClr val="B3C6E7"/>
          </a:solidFill>
          <a:ln cap="flat" cmpd="sng" w="2857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rgbClr val="3A3838"/>
                </a:solidFill>
                <a:latin typeface="Calibri"/>
                <a:ea typeface="Calibri"/>
                <a:cs typeface="Calibri"/>
                <a:sym typeface="Calibri"/>
              </a:rPr>
              <a:t>Navigation</a:t>
            </a:r>
            <a:endParaRPr/>
          </a:p>
        </p:txBody>
      </p:sp>
      <p:sp>
        <p:nvSpPr>
          <p:cNvPr id="1012" name="Google Shape;1012;g32a14fa1bd2_2_796"/>
          <p:cNvSpPr/>
          <p:nvPr/>
        </p:nvSpPr>
        <p:spPr>
          <a:xfrm>
            <a:off x="3581400" y="2011956"/>
            <a:ext cx="656700" cy="5529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3" name="Google Shape;1013;g32a14fa1bd2_2_796"/>
          <p:cNvSpPr txBox="1"/>
          <p:nvPr/>
        </p:nvSpPr>
        <p:spPr>
          <a:xfrm>
            <a:off x="895690" y="2960707"/>
            <a:ext cx="2588100" cy="9234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Relationship building</a:t>
            </a:r>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      Screening</a:t>
            </a:r>
            <a:endParaRPr/>
          </a:p>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Networking.</a:t>
            </a:r>
            <a:endParaRPr/>
          </a:p>
        </p:txBody>
      </p:sp>
      <p:sp>
        <p:nvSpPr>
          <p:cNvPr id="1014" name="Google Shape;1014;g32a14fa1bd2_2_796"/>
          <p:cNvSpPr txBox="1"/>
          <p:nvPr/>
        </p:nvSpPr>
        <p:spPr>
          <a:xfrm>
            <a:off x="4501013" y="2960707"/>
            <a:ext cx="2454600" cy="6465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Goals set during SDOH Screening.</a:t>
            </a:r>
            <a:endParaRPr/>
          </a:p>
        </p:txBody>
      </p:sp>
      <p:sp>
        <p:nvSpPr>
          <p:cNvPr id="1015" name="Google Shape;1015;g32a14fa1bd2_2_796"/>
          <p:cNvSpPr txBox="1"/>
          <p:nvPr/>
        </p:nvSpPr>
        <p:spPr>
          <a:xfrm>
            <a:off x="7996022" y="2922607"/>
            <a:ext cx="3067500" cy="9234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Keeping focus on goals.</a:t>
            </a:r>
            <a:endParaRPr/>
          </a:p>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Encouragement and networking.</a:t>
            </a:r>
            <a:endParaRPr/>
          </a:p>
        </p:txBody>
      </p:sp>
      <p:sp>
        <p:nvSpPr>
          <p:cNvPr id="1016" name="Google Shape;1016;g32a14fa1bd2_2_796"/>
          <p:cNvSpPr txBox="1"/>
          <p:nvPr/>
        </p:nvSpPr>
        <p:spPr>
          <a:xfrm>
            <a:off x="1052570" y="5411637"/>
            <a:ext cx="2588100" cy="9234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Relationship building,</a:t>
            </a:r>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      Screening</a:t>
            </a:r>
            <a:endParaRPr/>
          </a:p>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Networking.</a:t>
            </a:r>
            <a:endParaRPr/>
          </a:p>
        </p:txBody>
      </p:sp>
      <p:sp>
        <p:nvSpPr>
          <p:cNvPr id="1017" name="Google Shape;1017;g32a14fa1bd2_2_796"/>
          <p:cNvSpPr txBox="1"/>
          <p:nvPr/>
        </p:nvSpPr>
        <p:spPr>
          <a:xfrm>
            <a:off x="5112645" y="5384096"/>
            <a:ext cx="2627400" cy="9234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Relationship building</a:t>
            </a:r>
            <a:endParaRPr/>
          </a:p>
          <a:p>
            <a:pPr indent="0" lvl="0" marL="0" marR="0" rtl="0" algn="l">
              <a:spcBef>
                <a:spcPts val="0"/>
              </a:spcBef>
              <a:spcAft>
                <a:spcPts val="0"/>
              </a:spcAft>
              <a:buNone/>
            </a:pPr>
            <a:r>
              <a:rPr i="1" lang="en-US" sz="1800">
                <a:solidFill>
                  <a:schemeClr val="dk1"/>
                </a:solidFill>
                <a:latin typeface="Calibri"/>
                <a:ea typeface="Calibri"/>
                <a:cs typeface="Calibri"/>
                <a:sym typeface="Calibri"/>
              </a:rPr>
              <a:t>      Screening</a:t>
            </a:r>
            <a:endParaRPr/>
          </a:p>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Goal achievement. </a:t>
            </a:r>
            <a:endParaRPr/>
          </a:p>
        </p:txBody>
      </p:sp>
      <p:sp>
        <p:nvSpPr>
          <p:cNvPr id="1018" name="Google Shape;1018;g32a14fa1bd2_2_796"/>
          <p:cNvSpPr txBox="1"/>
          <p:nvPr/>
        </p:nvSpPr>
        <p:spPr>
          <a:xfrm>
            <a:off x="8711630" y="5355351"/>
            <a:ext cx="2588100" cy="9234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i="1" lang="en-US" sz="1800">
                <a:solidFill>
                  <a:schemeClr val="dk1"/>
                </a:solidFill>
                <a:latin typeface="Calibri"/>
                <a:ea typeface="Calibri"/>
                <a:cs typeface="Calibri"/>
                <a:sym typeface="Calibri"/>
              </a:rPr>
              <a:t>Closure when all goals are achieved. </a:t>
            </a:r>
            <a:endParaRPr/>
          </a:p>
          <a:p>
            <a:pPr indent="-171450" lvl="0" marL="285750" marR="0" rtl="0" algn="l">
              <a:spcBef>
                <a:spcPts val="0"/>
              </a:spcBef>
              <a:spcAft>
                <a:spcPts val="0"/>
              </a:spcAft>
              <a:buClr>
                <a:schemeClr val="dk1"/>
              </a:buClr>
              <a:buSzPts val="1800"/>
              <a:buFont typeface="Arial"/>
              <a:buNone/>
            </a:pPr>
            <a:r>
              <a:t/>
            </a:r>
            <a:endParaRPr i="1" sz="1800">
              <a:solidFill>
                <a:schemeClr val="dk1"/>
              </a:solidFill>
              <a:latin typeface="Calibri"/>
              <a:ea typeface="Calibri"/>
              <a:cs typeface="Calibri"/>
              <a:sym typeface="Calibri"/>
            </a:endParaRPr>
          </a:p>
        </p:txBody>
      </p:sp>
      <p:pic>
        <p:nvPicPr>
          <p:cNvPr id="1019" name="Google Shape;1019;g32a14fa1bd2_2_796"/>
          <p:cNvPicPr preferRelativeResize="0"/>
          <p:nvPr/>
        </p:nvPicPr>
        <p:blipFill rotWithShape="1">
          <a:blip r:embed="rId3">
            <a:alphaModFix/>
          </a:blip>
          <a:srcRect b="0" l="0" r="0" t="0"/>
          <a:stretch/>
        </p:blipFill>
        <p:spPr>
          <a:xfrm>
            <a:off x="9669100" y="6253163"/>
            <a:ext cx="1371600" cy="571498"/>
          </a:xfrm>
          <a:prstGeom prst="rect">
            <a:avLst/>
          </a:prstGeom>
          <a:noFill/>
          <a:ln>
            <a:noFill/>
          </a:ln>
        </p:spPr>
      </p:pic>
      <p:sp>
        <p:nvSpPr>
          <p:cNvPr id="1020" name="Google Shape;1020;g32a14fa1bd2_2_796"/>
          <p:cNvSpPr/>
          <p:nvPr/>
        </p:nvSpPr>
        <p:spPr>
          <a:xfrm>
            <a:off x="7219950" y="2031006"/>
            <a:ext cx="656700" cy="5529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1" name="Google Shape;1021;g32a14fa1bd2_2_796"/>
          <p:cNvSpPr/>
          <p:nvPr/>
        </p:nvSpPr>
        <p:spPr>
          <a:xfrm>
            <a:off x="625931" y="4535428"/>
            <a:ext cx="656700" cy="5529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2" name="Google Shape;1022;g32a14fa1bd2_2_796"/>
          <p:cNvSpPr/>
          <p:nvPr/>
        </p:nvSpPr>
        <p:spPr>
          <a:xfrm>
            <a:off x="4249095" y="4500962"/>
            <a:ext cx="656700" cy="5529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23" name="Google Shape;1023;g32a14fa1bd2_2_796"/>
          <p:cNvSpPr/>
          <p:nvPr/>
        </p:nvSpPr>
        <p:spPr>
          <a:xfrm>
            <a:off x="7852527" y="4500962"/>
            <a:ext cx="656700" cy="5529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octor female with solid fill" id="1024" name="Google Shape;1024;g32a14fa1bd2_2_796"/>
          <p:cNvPicPr preferRelativeResize="0"/>
          <p:nvPr/>
        </p:nvPicPr>
        <p:blipFill rotWithShape="1">
          <a:blip r:embed="rId4">
            <a:alphaModFix/>
          </a:blip>
          <a:srcRect b="0" l="0" r="0" t="0"/>
          <a:stretch/>
        </p:blipFill>
        <p:spPr>
          <a:xfrm>
            <a:off x="446980" y="1050657"/>
            <a:ext cx="1211179" cy="1211179"/>
          </a:xfrm>
          <a:prstGeom prst="rect">
            <a:avLst/>
          </a:prstGeom>
          <a:noFill/>
          <a:ln>
            <a:noFill/>
          </a:ln>
        </p:spPr>
      </p:pic>
      <p:pic>
        <p:nvPicPr>
          <p:cNvPr descr="Aspiration with solid fill" id="1025" name="Google Shape;1025;g32a14fa1bd2_2_796"/>
          <p:cNvPicPr preferRelativeResize="0"/>
          <p:nvPr/>
        </p:nvPicPr>
        <p:blipFill rotWithShape="1">
          <a:blip r:embed="rId5">
            <a:alphaModFix/>
          </a:blip>
          <a:srcRect b="0" l="0" r="0" t="0"/>
          <a:stretch/>
        </p:blipFill>
        <p:spPr>
          <a:xfrm>
            <a:off x="4090580" y="1087996"/>
            <a:ext cx="1080487" cy="1080487"/>
          </a:xfrm>
          <a:prstGeom prst="rect">
            <a:avLst/>
          </a:prstGeom>
          <a:noFill/>
          <a:ln>
            <a:noFill/>
          </a:ln>
        </p:spPr>
      </p:pic>
      <p:pic>
        <p:nvPicPr>
          <p:cNvPr descr="Footprints with solid fill" id="1026" name="Google Shape;1026;g32a14fa1bd2_2_796"/>
          <p:cNvPicPr preferRelativeResize="0"/>
          <p:nvPr/>
        </p:nvPicPr>
        <p:blipFill rotWithShape="1">
          <a:blip r:embed="rId6">
            <a:alphaModFix/>
          </a:blip>
          <a:srcRect b="0" l="0" r="0" t="0"/>
          <a:stretch/>
        </p:blipFill>
        <p:spPr>
          <a:xfrm>
            <a:off x="7689115" y="1168276"/>
            <a:ext cx="983383" cy="983383"/>
          </a:xfrm>
          <a:prstGeom prst="rect">
            <a:avLst/>
          </a:prstGeom>
          <a:noFill/>
          <a:ln>
            <a:noFill/>
          </a:ln>
        </p:spPr>
      </p:pic>
      <p:pic>
        <p:nvPicPr>
          <p:cNvPr descr="Map with pin with solid fill" id="1027" name="Google Shape;1027;g32a14fa1bd2_2_796"/>
          <p:cNvPicPr preferRelativeResize="0"/>
          <p:nvPr/>
        </p:nvPicPr>
        <p:blipFill rotWithShape="1">
          <a:blip r:embed="rId7">
            <a:alphaModFix/>
          </a:blip>
          <a:srcRect b="0" l="0" r="0" t="0"/>
          <a:stretch/>
        </p:blipFill>
        <p:spPr>
          <a:xfrm>
            <a:off x="3450023" y="3662225"/>
            <a:ext cx="1050990" cy="1050990"/>
          </a:xfrm>
          <a:prstGeom prst="rect">
            <a:avLst/>
          </a:prstGeom>
          <a:noFill/>
          <a:ln>
            <a:noFill/>
          </a:ln>
        </p:spPr>
      </p:pic>
      <p:pic>
        <p:nvPicPr>
          <p:cNvPr descr="Podium with solid fill" id="1028" name="Google Shape;1028;g32a14fa1bd2_2_796"/>
          <p:cNvPicPr preferRelativeResize="0"/>
          <p:nvPr/>
        </p:nvPicPr>
        <p:blipFill rotWithShape="1">
          <a:blip r:embed="rId8">
            <a:alphaModFix/>
          </a:blip>
          <a:srcRect b="0" l="0" r="0" t="0"/>
          <a:stretch/>
        </p:blipFill>
        <p:spPr>
          <a:xfrm>
            <a:off x="7068717" y="3689435"/>
            <a:ext cx="1050990" cy="1050990"/>
          </a:xfrm>
          <a:prstGeom prst="rect">
            <a:avLst/>
          </a:prstGeom>
          <a:noFill/>
          <a:ln>
            <a:noFill/>
          </a:ln>
        </p:spPr>
      </p:pic>
      <p:pic>
        <p:nvPicPr>
          <p:cNvPr descr="Checklist with solid fill" id="1029" name="Google Shape;1029;g32a14fa1bd2_2_796"/>
          <p:cNvPicPr preferRelativeResize="0"/>
          <p:nvPr/>
        </p:nvPicPr>
        <p:blipFill rotWithShape="1">
          <a:blip r:embed="rId9">
            <a:alphaModFix/>
          </a:blip>
          <a:srcRect b="0" l="0" r="0" t="0"/>
          <a:stretch/>
        </p:blipFill>
        <p:spPr>
          <a:xfrm>
            <a:off x="10787463" y="3746026"/>
            <a:ext cx="1050990" cy="1050990"/>
          </a:xfrm>
          <a:prstGeom prst="rect">
            <a:avLst/>
          </a:prstGeom>
          <a:noFill/>
          <a:ln>
            <a:noFill/>
          </a:ln>
        </p:spPr>
      </p:pic>
      <p:sp>
        <p:nvSpPr>
          <p:cNvPr id="1030" name="Google Shape;1030;g32a14fa1bd2_2_796"/>
          <p:cNvSpPr/>
          <p:nvPr/>
        </p:nvSpPr>
        <p:spPr>
          <a:xfrm>
            <a:off x="795097" y="178665"/>
            <a:ext cx="6597900" cy="575700"/>
          </a:xfrm>
          <a:prstGeom prst="roundRect">
            <a:avLst>
              <a:gd fmla="val 9446" name="adj"/>
            </a:avLst>
          </a:prstGeom>
          <a:solidFill>
            <a:srgbClr val="7030A0">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SDOH Screening, Patients with disabilities </a:t>
            </a:r>
            <a:endParaRPr/>
          </a:p>
        </p:txBody>
      </p:sp>
      <p:sp>
        <p:nvSpPr>
          <p:cNvPr id="1031" name="Google Shape;1031;g32a14fa1bd2_2_796"/>
          <p:cNvSpPr/>
          <p:nvPr/>
        </p:nvSpPr>
        <p:spPr>
          <a:xfrm>
            <a:off x="214651" y="120486"/>
            <a:ext cx="1050900" cy="1011600"/>
          </a:xfrm>
          <a:prstGeom prst="ellipse">
            <a:avLst/>
          </a:prstGeom>
          <a:gradFill>
            <a:gsLst>
              <a:gs pos="0">
                <a:srgbClr val="50157C"/>
              </a:gs>
              <a:gs pos="31000">
                <a:srgbClr val="BA4EFF"/>
              </a:gs>
              <a:gs pos="100000">
                <a:srgbClr val="D883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eeting with solid fill" id="1032" name="Google Shape;1032;g32a14fa1bd2_2_796"/>
          <p:cNvPicPr preferRelativeResize="0"/>
          <p:nvPr/>
        </p:nvPicPr>
        <p:blipFill rotWithShape="1">
          <a:blip r:embed="rId10">
            <a:alphaModFix/>
          </a:blip>
          <a:srcRect b="0" l="0" r="0" t="0"/>
          <a:stretch/>
        </p:blipFill>
        <p:spPr>
          <a:xfrm>
            <a:off x="325170" y="205269"/>
            <a:ext cx="804612" cy="80461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g32a14fa1bd2_2_8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039" name="Google Shape;1039;g32a14fa1bd2_2_828"/>
          <p:cNvSpPr txBox="1"/>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1040" name="Google Shape;1040;g32a14fa1bd2_2_828"/>
          <p:cNvSpPr txBox="1"/>
          <p:nvPr/>
        </p:nvSpPr>
        <p:spPr>
          <a:xfrm>
            <a:off x="323152" y="1251591"/>
            <a:ext cx="117402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a:solidFill>
                  <a:schemeClr val="dk1"/>
                </a:solidFill>
                <a:latin typeface="Calibri"/>
                <a:ea typeface="Calibri"/>
                <a:cs typeface="Calibri"/>
                <a:sym typeface="Calibri"/>
              </a:rPr>
              <a:t>Health Centers utilize a variety of promising practices to support better outcomes in patients with chronic conditions</a:t>
            </a:r>
            <a:endParaRPr/>
          </a:p>
        </p:txBody>
      </p:sp>
      <p:sp>
        <p:nvSpPr>
          <p:cNvPr id="1041" name="Google Shape;1041;g32a14fa1bd2_2_828"/>
          <p:cNvSpPr/>
          <p:nvPr/>
        </p:nvSpPr>
        <p:spPr>
          <a:xfrm>
            <a:off x="353519" y="2932567"/>
            <a:ext cx="3308100" cy="3009900"/>
          </a:xfrm>
          <a:prstGeom prst="roundRect">
            <a:avLst>
              <a:gd fmla="val 16667" name="adj"/>
            </a:avLst>
          </a:prstGeom>
          <a:solidFill>
            <a:srgbClr val="D8E2F3"/>
          </a:solid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2060"/>
                </a:solidFill>
                <a:latin typeface="Calibri"/>
                <a:ea typeface="Calibri"/>
                <a:cs typeface="Calibri"/>
                <a:sym typeface="Calibri"/>
              </a:rPr>
              <a:t>Investing in transportation access is among the most cost-effective interventions used by </a:t>
            </a:r>
            <a:r>
              <a:rPr b="1" lang="en-US" sz="1800" u="sng">
                <a:solidFill>
                  <a:srgbClr val="002060"/>
                </a:solidFill>
                <a:latin typeface="Calibri"/>
                <a:ea typeface="Calibri"/>
                <a:cs typeface="Calibri"/>
                <a:sym typeface="Calibri"/>
                <a:hlinkClick r:id="rId3">
                  <a:extLst>
                    <a:ext uri="{A12FA001-AC4F-418D-AE19-62706E023703}">
                      <ahyp:hlinkClr val="tx"/>
                    </a:ext>
                  </a:extLst>
                </a:hlinkClick>
              </a:rPr>
              <a:t>Health Centers</a:t>
            </a:r>
            <a:endParaRPr b="1" sz="1800">
              <a:solidFill>
                <a:srgbClr val="002060"/>
              </a:solidFill>
              <a:latin typeface="Calibri"/>
              <a:ea typeface="Calibri"/>
              <a:cs typeface="Calibri"/>
              <a:sym typeface="Calibri"/>
            </a:endParaRPr>
          </a:p>
        </p:txBody>
      </p:sp>
      <p:pic>
        <p:nvPicPr>
          <p:cNvPr id="1042" name="Google Shape;1042;g32a14fa1bd2_2_828"/>
          <p:cNvPicPr preferRelativeResize="0"/>
          <p:nvPr/>
        </p:nvPicPr>
        <p:blipFill rotWithShape="1">
          <a:blip r:embed="rId4">
            <a:alphaModFix/>
          </a:blip>
          <a:srcRect b="0" l="0" r="0" t="0"/>
          <a:stretch/>
        </p:blipFill>
        <p:spPr>
          <a:xfrm>
            <a:off x="9386596" y="6130251"/>
            <a:ext cx="1611928" cy="671635"/>
          </a:xfrm>
          <a:prstGeom prst="rect">
            <a:avLst/>
          </a:prstGeom>
          <a:noFill/>
          <a:ln>
            <a:noFill/>
          </a:ln>
        </p:spPr>
      </p:pic>
      <p:sp>
        <p:nvSpPr>
          <p:cNvPr id="1043" name="Google Shape;1043;g32a14fa1bd2_2_828"/>
          <p:cNvSpPr/>
          <p:nvPr/>
        </p:nvSpPr>
        <p:spPr>
          <a:xfrm>
            <a:off x="4441894" y="2938288"/>
            <a:ext cx="3308100" cy="3009900"/>
          </a:xfrm>
          <a:prstGeom prst="roundRect">
            <a:avLst>
              <a:gd fmla="val 16667" name="adj"/>
            </a:avLst>
          </a:prstGeom>
          <a:solidFill>
            <a:srgbClr val="D8E2F3"/>
          </a:solid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2060"/>
                </a:solidFill>
                <a:latin typeface="Calibri"/>
                <a:ea typeface="Calibri"/>
                <a:cs typeface="Calibri"/>
                <a:sym typeface="Calibri"/>
              </a:rPr>
              <a:t>Many Health Centers have </a:t>
            </a:r>
            <a:r>
              <a:rPr b="1" lang="en-US" sz="1800" u="sng">
                <a:solidFill>
                  <a:srgbClr val="002060"/>
                </a:solidFill>
                <a:latin typeface="Calibri"/>
                <a:ea typeface="Calibri"/>
                <a:cs typeface="Calibri"/>
                <a:sym typeface="Calibri"/>
                <a:hlinkClick r:id="rId5">
                  <a:extLst>
                    <a:ext uri="{A12FA001-AC4F-418D-AE19-62706E023703}">
                      <ahyp:hlinkClr val="tx"/>
                    </a:ext>
                  </a:extLst>
                </a:hlinkClick>
              </a:rPr>
              <a:t>pursued partnerships </a:t>
            </a:r>
            <a:r>
              <a:rPr b="1" lang="en-US" sz="1800">
                <a:solidFill>
                  <a:srgbClr val="002060"/>
                </a:solidFill>
                <a:latin typeface="Calibri"/>
                <a:ea typeface="Calibri"/>
                <a:cs typeface="Calibri"/>
                <a:sym typeface="Calibri"/>
              </a:rPr>
              <a:t>with local organizations as a cost-effective manner of improving nutrition access</a:t>
            </a:r>
            <a:endParaRPr/>
          </a:p>
        </p:txBody>
      </p:sp>
      <p:sp>
        <p:nvSpPr>
          <p:cNvPr id="1044" name="Google Shape;1044;g32a14fa1bd2_2_828"/>
          <p:cNvSpPr/>
          <p:nvPr/>
        </p:nvSpPr>
        <p:spPr>
          <a:xfrm>
            <a:off x="8610600" y="2938288"/>
            <a:ext cx="3308100" cy="3009900"/>
          </a:xfrm>
          <a:prstGeom prst="roundRect">
            <a:avLst>
              <a:gd fmla="val 16667" name="adj"/>
            </a:avLst>
          </a:prstGeom>
          <a:solidFill>
            <a:srgbClr val="D8E2F3"/>
          </a:solid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u="sng">
                <a:solidFill>
                  <a:srgbClr val="002060"/>
                </a:solidFill>
                <a:latin typeface="Calibri"/>
                <a:ea typeface="Calibri"/>
                <a:cs typeface="Calibri"/>
                <a:sym typeface="Calibri"/>
                <a:hlinkClick r:id="rId6">
                  <a:extLst>
                    <a:ext uri="{A12FA001-AC4F-418D-AE19-62706E023703}">
                      <ahyp:hlinkClr val="tx"/>
                    </a:ext>
                  </a:extLst>
                </a:hlinkClick>
              </a:rPr>
              <a:t>Home safety checks </a:t>
            </a:r>
            <a:r>
              <a:rPr b="1" lang="en-US" sz="1800">
                <a:solidFill>
                  <a:srgbClr val="002060"/>
                </a:solidFill>
                <a:latin typeface="Calibri"/>
                <a:ea typeface="Calibri"/>
                <a:cs typeface="Calibri"/>
                <a:sym typeface="Calibri"/>
              </a:rPr>
              <a:t>are utilized to lower fall risk for older adults who experience disability and/or chronic disease.</a:t>
            </a:r>
            <a:endParaRPr/>
          </a:p>
        </p:txBody>
      </p:sp>
      <p:pic>
        <p:nvPicPr>
          <p:cNvPr descr="Woman with cane with solid fill" id="1045" name="Google Shape;1045;g32a14fa1bd2_2_828"/>
          <p:cNvPicPr preferRelativeResize="0"/>
          <p:nvPr/>
        </p:nvPicPr>
        <p:blipFill rotWithShape="1">
          <a:blip r:embed="rId7">
            <a:alphaModFix/>
          </a:blip>
          <a:srcRect b="0" l="0" r="0" t="0"/>
          <a:stretch/>
        </p:blipFill>
        <p:spPr>
          <a:xfrm>
            <a:off x="9562354" y="1898391"/>
            <a:ext cx="1576287" cy="1576287"/>
          </a:xfrm>
          <a:prstGeom prst="rect">
            <a:avLst/>
          </a:prstGeom>
          <a:noFill/>
          <a:ln>
            <a:noFill/>
          </a:ln>
        </p:spPr>
      </p:pic>
      <p:pic>
        <p:nvPicPr>
          <p:cNvPr descr="Bus with solid fill" id="1046" name="Google Shape;1046;g32a14fa1bd2_2_828"/>
          <p:cNvPicPr preferRelativeResize="0"/>
          <p:nvPr/>
        </p:nvPicPr>
        <p:blipFill rotWithShape="1">
          <a:blip r:embed="rId8">
            <a:alphaModFix/>
          </a:blip>
          <a:srcRect b="0" l="0" r="0" t="0"/>
          <a:stretch/>
        </p:blipFill>
        <p:spPr>
          <a:xfrm>
            <a:off x="885111" y="1680053"/>
            <a:ext cx="2195316" cy="2195316"/>
          </a:xfrm>
          <a:prstGeom prst="rect">
            <a:avLst/>
          </a:prstGeom>
          <a:noFill/>
          <a:ln>
            <a:noFill/>
          </a:ln>
        </p:spPr>
      </p:pic>
      <p:pic>
        <p:nvPicPr>
          <p:cNvPr descr="Boardroom with solid fill" id="1047" name="Google Shape;1047;g32a14fa1bd2_2_828"/>
          <p:cNvPicPr preferRelativeResize="0"/>
          <p:nvPr/>
        </p:nvPicPr>
        <p:blipFill rotWithShape="1">
          <a:blip r:embed="rId9">
            <a:alphaModFix/>
          </a:blip>
          <a:srcRect b="0" l="0" r="0" t="0"/>
          <a:stretch/>
        </p:blipFill>
        <p:spPr>
          <a:xfrm>
            <a:off x="4892679" y="1603334"/>
            <a:ext cx="2166403" cy="2166403"/>
          </a:xfrm>
          <a:prstGeom prst="rect">
            <a:avLst/>
          </a:prstGeom>
          <a:noFill/>
          <a:ln>
            <a:noFill/>
          </a:ln>
        </p:spPr>
      </p:pic>
      <p:sp>
        <p:nvSpPr>
          <p:cNvPr id="1048" name="Google Shape;1048;g32a14fa1bd2_2_828"/>
          <p:cNvSpPr/>
          <p:nvPr/>
        </p:nvSpPr>
        <p:spPr>
          <a:xfrm>
            <a:off x="1164746" y="256485"/>
            <a:ext cx="6585300" cy="575700"/>
          </a:xfrm>
          <a:prstGeom prst="roundRect">
            <a:avLst>
              <a:gd fmla="val 9446" name="adj"/>
            </a:avLst>
          </a:prstGeom>
          <a:solidFill>
            <a:srgbClr val="7030A0">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Promising practices: patients with disability</a:t>
            </a:r>
            <a:endParaRPr/>
          </a:p>
        </p:txBody>
      </p:sp>
      <p:sp>
        <p:nvSpPr>
          <p:cNvPr id="1049" name="Google Shape;1049;g32a14fa1bd2_2_828"/>
          <p:cNvSpPr/>
          <p:nvPr/>
        </p:nvSpPr>
        <p:spPr>
          <a:xfrm>
            <a:off x="331381" y="198306"/>
            <a:ext cx="1050900" cy="1011600"/>
          </a:xfrm>
          <a:prstGeom prst="ellipse">
            <a:avLst/>
          </a:prstGeom>
          <a:gradFill>
            <a:gsLst>
              <a:gs pos="0">
                <a:srgbClr val="50157C"/>
              </a:gs>
              <a:gs pos="31000">
                <a:srgbClr val="BA4EFF"/>
              </a:gs>
              <a:gs pos="100000">
                <a:srgbClr val="D883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eeting with solid fill" id="1050" name="Google Shape;1050;g32a14fa1bd2_2_828"/>
          <p:cNvPicPr preferRelativeResize="0"/>
          <p:nvPr/>
        </p:nvPicPr>
        <p:blipFill rotWithShape="1">
          <a:blip r:embed="rId10">
            <a:alphaModFix/>
          </a:blip>
          <a:srcRect b="0" l="0" r="0" t="0"/>
          <a:stretch/>
        </p:blipFill>
        <p:spPr>
          <a:xfrm>
            <a:off x="441900" y="283089"/>
            <a:ext cx="804612" cy="80461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g2fc728a09d6_0_0"/>
          <p:cNvSpPr/>
          <p:nvPr/>
        </p:nvSpPr>
        <p:spPr>
          <a:xfrm>
            <a:off x="0" y="521970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sp>
        <p:nvSpPr>
          <p:cNvPr id="611" name="Google Shape;611;g2fc728a09d6_0_0"/>
          <p:cNvSpPr txBox="1"/>
          <p:nvPr/>
        </p:nvSpPr>
        <p:spPr>
          <a:xfrm>
            <a:off x="288750" y="5219700"/>
            <a:ext cx="10713300" cy="1638300"/>
          </a:xfrm>
          <a:prstGeom prst="rect">
            <a:avLst/>
          </a:prstGeom>
          <a:solidFill>
            <a:srgbClr val="007297"/>
          </a:solidFill>
          <a:ln>
            <a:noFill/>
          </a:ln>
        </p:spPr>
        <p:txBody>
          <a:bodyPr anchorCtr="0" anchor="ctr" bIns="68575" lIns="68575" spcFirstLastPara="1" rIns="68575" wrap="square" tIns="68575">
            <a:noAutofit/>
          </a:bodyPr>
          <a:lstStyle/>
          <a:p>
            <a:pPr indent="0" lvl="0" marL="457200" marR="0" rtl="0" algn="just">
              <a:lnSpc>
                <a:spcPct val="115000"/>
              </a:lnSpc>
              <a:spcBef>
                <a:spcPts val="0"/>
              </a:spcBef>
              <a:spcAft>
                <a:spcPts val="1200"/>
              </a:spcAft>
              <a:buClr>
                <a:srgbClr val="000000"/>
              </a:buClr>
              <a:buSzPts val="2900"/>
              <a:buFont typeface="Arial"/>
              <a:buNone/>
            </a:pPr>
            <a:r>
              <a:rPr b="1" i="0" lang="en-US" sz="2900" u="none" cap="none" strike="noStrike">
                <a:solidFill>
                  <a:schemeClr val="lt1"/>
                </a:solidFill>
                <a:latin typeface="Arial"/>
                <a:ea typeface="Arial"/>
                <a:cs typeface="Arial"/>
                <a:sym typeface="Arial"/>
              </a:rPr>
              <a:t>ICE BREAKER QUESTION</a:t>
            </a:r>
            <a:endParaRPr b="1" i="0" sz="3200" u="none" cap="none" strike="noStrike">
              <a:solidFill>
                <a:schemeClr val="lt1"/>
              </a:solidFill>
              <a:latin typeface="Calibri"/>
              <a:ea typeface="Calibri"/>
              <a:cs typeface="Calibri"/>
              <a:sym typeface="Calibri"/>
            </a:endParaRPr>
          </a:p>
        </p:txBody>
      </p:sp>
      <p:pic>
        <p:nvPicPr>
          <p:cNvPr id="612" name="Google Shape;612;g2fc728a09d6_0_0"/>
          <p:cNvPicPr preferRelativeResize="0"/>
          <p:nvPr/>
        </p:nvPicPr>
        <p:blipFill rotWithShape="1">
          <a:blip r:embed="rId3">
            <a:alphaModFix/>
          </a:blip>
          <a:srcRect b="0" l="0" r="0" t="0"/>
          <a:stretch/>
        </p:blipFill>
        <p:spPr>
          <a:xfrm>
            <a:off x="4350100" y="170247"/>
            <a:ext cx="7570476" cy="5049450"/>
          </a:xfrm>
          <a:prstGeom prst="rect">
            <a:avLst/>
          </a:prstGeom>
          <a:noFill/>
          <a:ln>
            <a:noFill/>
          </a:ln>
        </p:spPr>
      </p:pic>
      <p:sp>
        <p:nvSpPr>
          <p:cNvPr id="613" name="Google Shape;613;g2fc728a09d6_0_0"/>
          <p:cNvSpPr txBox="1"/>
          <p:nvPr/>
        </p:nvSpPr>
        <p:spPr>
          <a:xfrm>
            <a:off x="154526" y="609375"/>
            <a:ext cx="3837600" cy="3601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700" u="none" cap="none" strike="noStrike">
                <a:solidFill>
                  <a:schemeClr val="dk1"/>
                </a:solidFill>
                <a:latin typeface="Calibri"/>
                <a:ea typeface="Calibri"/>
                <a:cs typeface="Calibri"/>
                <a:sym typeface="Calibri"/>
              </a:rPr>
              <a:t>Please say </a:t>
            </a:r>
            <a:r>
              <a:rPr b="1" i="0" lang="en-US" sz="3700" u="none" cap="none" strike="noStrike">
                <a:solidFill>
                  <a:schemeClr val="dk1"/>
                </a:solidFill>
                <a:latin typeface="Calibri"/>
                <a:ea typeface="Calibri"/>
                <a:cs typeface="Calibri"/>
                <a:sym typeface="Calibri"/>
              </a:rPr>
              <a:t>Hi</a:t>
            </a:r>
            <a:r>
              <a:rPr b="0" i="0" lang="en-US" sz="3700" u="none" cap="none" strike="noStrike">
                <a:solidFill>
                  <a:schemeClr val="dk1"/>
                </a:solidFill>
                <a:latin typeface="Calibri"/>
                <a:ea typeface="Calibri"/>
                <a:cs typeface="Calibri"/>
                <a:sym typeface="Calibri"/>
              </a:rPr>
              <a:t> in the chat and enter your name, credentials location, role and….</a:t>
            </a:r>
            <a:endParaRPr b="0" i="0" sz="3700" u="none" cap="none" strike="noStrike">
              <a:solidFill>
                <a:schemeClr val="dk1"/>
              </a:solidFill>
              <a:latin typeface="Calibri"/>
              <a:ea typeface="Calibri"/>
              <a:cs typeface="Calibri"/>
              <a:sym typeface="Calibri"/>
            </a:endParaRPr>
          </a:p>
        </p:txBody>
      </p:sp>
      <p:pic>
        <p:nvPicPr>
          <p:cNvPr id="614" name="Google Shape;614;g2fc728a09d6_0_0"/>
          <p:cNvPicPr preferRelativeResize="0"/>
          <p:nvPr/>
        </p:nvPicPr>
        <p:blipFill rotWithShape="1">
          <a:blip r:embed="rId4">
            <a:alphaModFix/>
          </a:blip>
          <a:srcRect b="0" l="0" r="55616" t="0"/>
          <a:stretch/>
        </p:blipFill>
        <p:spPr>
          <a:xfrm>
            <a:off x="10751517" y="5609584"/>
            <a:ext cx="845507" cy="8585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615" name="Google Shape;615;g2fc728a09d6_0_0"/>
          <p:cNvPicPr preferRelativeResize="0"/>
          <p:nvPr/>
        </p:nvPicPr>
        <p:blipFill rotWithShape="1">
          <a:blip r:embed="rId5">
            <a:alphaModFix/>
          </a:blip>
          <a:srcRect b="0" l="0" r="0" t="0"/>
          <a:stretch/>
        </p:blipFill>
        <p:spPr>
          <a:xfrm>
            <a:off x="8915425" y="5723613"/>
            <a:ext cx="1508800" cy="630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g32a14fa1bd2_2_84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US"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sp>
        <p:nvSpPr>
          <p:cNvPr id="1057" name="Google Shape;1057;g32a14fa1bd2_2_845"/>
          <p:cNvSpPr txBox="1"/>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888888"/>
                </a:solidFill>
                <a:latin typeface="Calibri"/>
                <a:ea typeface="Calibri"/>
                <a:cs typeface="Calibri"/>
                <a:sym typeface="Calibri"/>
              </a:rPr>
              <a:t>‹#›</a:t>
            </a:fld>
            <a:endParaRPr sz="1200">
              <a:solidFill>
                <a:srgbClr val="888888"/>
              </a:solidFill>
              <a:latin typeface="Calibri"/>
              <a:ea typeface="Calibri"/>
              <a:cs typeface="Calibri"/>
              <a:sym typeface="Calibri"/>
            </a:endParaRPr>
          </a:p>
        </p:txBody>
      </p:sp>
      <p:sp>
        <p:nvSpPr>
          <p:cNvPr id="1058" name="Google Shape;1058;g32a14fa1bd2_2_845"/>
          <p:cNvSpPr/>
          <p:nvPr/>
        </p:nvSpPr>
        <p:spPr>
          <a:xfrm>
            <a:off x="346127" y="2419350"/>
            <a:ext cx="3308100" cy="3009900"/>
          </a:xfrm>
          <a:prstGeom prst="roundRect">
            <a:avLst>
              <a:gd fmla="val 16667" name="adj"/>
            </a:avLst>
          </a:prstGeom>
          <a:solidFill>
            <a:srgbClr val="D8E2F3"/>
          </a:solid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2060"/>
                </a:solidFill>
                <a:latin typeface="Calibri"/>
                <a:ea typeface="Calibri"/>
                <a:cs typeface="Calibri"/>
                <a:sym typeface="Calibri"/>
              </a:rPr>
              <a:t>FQHCs have utilized CHWs and LPNs to perform home visit follow-ups for </a:t>
            </a:r>
            <a:r>
              <a:rPr b="1" lang="en-US" sz="1800" u="sng">
                <a:solidFill>
                  <a:srgbClr val="002060"/>
                </a:solidFill>
                <a:latin typeface="Calibri"/>
                <a:ea typeface="Calibri"/>
                <a:cs typeface="Calibri"/>
                <a:sym typeface="Calibri"/>
                <a:hlinkClick r:id="rId3">
                  <a:extLst>
                    <a:ext uri="{A12FA001-AC4F-418D-AE19-62706E023703}">
                      <ahyp:hlinkClr val="tx"/>
                    </a:ext>
                  </a:extLst>
                </a:hlinkClick>
              </a:rPr>
              <a:t>newly diagnosed Congestive Heart Failure</a:t>
            </a:r>
            <a:endParaRPr b="1" sz="1800">
              <a:solidFill>
                <a:srgbClr val="002060"/>
              </a:solidFill>
              <a:latin typeface="Calibri"/>
              <a:ea typeface="Calibri"/>
              <a:cs typeface="Calibri"/>
              <a:sym typeface="Calibri"/>
            </a:endParaRPr>
          </a:p>
        </p:txBody>
      </p:sp>
      <p:pic>
        <p:nvPicPr>
          <p:cNvPr id="1059" name="Google Shape;1059;g32a14fa1bd2_2_845"/>
          <p:cNvPicPr preferRelativeResize="0"/>
          <p:nvPr/>
        </p:nvPicPr>
        <p:blipFill rotWithShape="1">
          <a:blip r:embed="rId4">
            <a:alphaModFix/>
          </a:blip>
          <a:srcRect b="0" l="0" r="0" t="0"/>
          <a:stretch/>
        </p:blipFill>
        <p:spPr>
          <a:xfrm>
            <a:off x="8933442" y="5919368"/>
            <a:ext cx="2097515" cy="873963"/>
          </a:xfrm>
          <a:prstGeom prst="rect">
            <a:avLst/>
          </a:prstGeom>
          <a:noFill/>
          <a:ln>
            <a:noFill/>
          </a:ln>
        </p:spPr>
      </p:pic>
      <p:sp>
        <p:nvSpPr>
          <p:cNvPr id="1060" name="Google Shape;1060;g32a14fa1bd2_2_845"/>
          <p:cNvSpPr/>
          <p:nvPr/>
        </p:nvSpPr>
        <p:spPr>
          <a:xfrm>
            <a:off x="4441894" y="2419350"/>
            <a:ext cx="3308100" cy="3009900"/>
          </a:xfrm>
          <a:prstGeom prst="roundRect">
            <a:avLst>
              <a:gd fmla="val 16667" name="adj"/>
            </a:avLst>
          </a:prstGeom>
          <a:solidFill>
            <a:srgbClr val="D8E2F3"/>
          </a:solid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2060"/>
                </a:solidFill>
                <a:latin typeface="Calibri"/>
                <a:ea typeface="Calibri"/>
                <a:cs typeface="Calibri"/>
                <a:sym typeface="Calibri"/>
              </a:rPr>
              <a:t>Nurse-led home visits are used by Health Centers to </a:t>
            </a:r>
            <a:r>
              <a:rPr b="1" lang="en-US" sz="1800" u="sng">
                <a:solidFill>
                  <a:srgbClr val="002060"/>
                </a:solidFill>
                <a:latin typeface="Calibri"/>
                <a:ea typeface="Calibri"/>
                <a:cs typeface="Calibri"/>
                <a:sym typeface="Calibri"/>
                <a:hlinkClick r:id="rId5">
                  <a:extLst>
                    <a:ext uri="{A12FA001-AC4F-418D-AE19-62706E023703}">
                      <ahyp:hlinkClr val="tx"/>
                    </a:ext>
                  </a:extLst>
                </a:hlinkClick>
              </a:rPr>
              <a:t>improve Hypertension self-management </a:t>
            </a:r>
            <a:r>
              <a:rPr b="1" lang="en-US" sz="1800">
                <a:solidFill>
                  <a:srgbClr val="002060"/>
                </a:solidFill>
                <a:latin typeface="Calibri"/>
                <a:ea typeface="Calibri"/>
                <a:cs typeface="Calibri"/>
                <a:sym typeface="Calibri"/>
              </a:rPr>
              <a:t>in older adults. </a:t>
            </a:r>
            <a:endParaRPr/>
          </a:p>
        </p:txBody>
      </p:sp>
      <p:sp>
        <p:nvSpPr>
          <p:cNvPr id="1061" name="Google Shape;1061;g32a14fa1bd2_2_845"/>
          <p:cNvSpPr/>
          <p:nvPr/>
        </p:nvSpPr>
        <p:spPr>
          <a:xfrm>
            <a:off x="8610600" y="2419350"/>
            <a:ext cx="3308100" cy="3009900"/>
          </a:xfrm>
          <a:prstGeom prst="roundRect">
            <a:avLst>
              <a:gd fmla="val 16667" name="adj"/>
            </a:avLst>
          </a:prstGeom>
          <a:solidFill>
            <a:srgbClr val="D8E2F3"/>
          </a:solidFill>
          <a:ln cap="flat" cmpd="sng" w="381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00">
                <a:solidFill>
                  <a:srgbClr val="002060"/>
                </a:solidFill>
                <a:latin typeface="Calibri"/>
                <a:ea typeface="Calibri"/>
                <a:cs typeface="Calibri"/>
                <a:sym typeface="Calibri"/>
              </a:rPr>
              <a:t>Long-acting Injectable antipsychotics are associated with a </a:t>
            </a:r>
            <a:r>
              <a:rPr b="1" lang="en-US" sz="1800" u="sng">
                <a:solidFill>
                  <a:srgbClr val="002060"/>
                </a:solidFill>
                <a:latin typeface="Calibri"/>
                <a:ea typeface="Calibri"/>
                <a:cs typeface="Calibri"/>
                <a:sym typeface="Calibri"/>
                <a:hlinkClick r:id="rId6">
                  <a:extLst>
                    <a:ext uri="{A12FA001-AC4F-418D-AE19-62706E023703}">
                      <ahyp:hlinkClr val="tx"/>
                    </a:ext>
                  </a:extLst>
                </a:hlinkClick>
              </a:rPr>
              <a:t>71% of hospital admissions</a:t>
            </a:r>
            <a:r>
              <a:rPr b="1" lang="en-US" sz="1800">
                <a:solidFill>
                  <a:srgbClr val="002060"/>
                </a:solidFill>
                <a:latin typeface="Calibri"/>
                <a:ea typeface="Calibri"/>
                <a:cs typeface="Calibri"/>
                <a:sym typeface="Calibri"/>
              </a:rPr>
              <a:t>. Health Centers utilize RNs and advanced providers to provide these via home-visit. </a:t>
            </a:r>
            <a:endParaRPr/>
          </a:p>
        </p:txBody>
      </p:sp>
      <p:pic>
        <p:nvPicPr>
          <p:cNvPr descr="Heart organ with solid fill" id="1062" name="Google Shape;1062;g32a14fa1bd2_2_845"/>
          <p:cNvPicPr preferRelativeResize="0"/>
          <p:nvPr/>
        </p:nvPicPr>
        <p:blipFill rotWithShape="1">
          <a:blip r:embed="rId7">
            <a:alphaModFix/>
          </a:blip>
          <a:srcRect b="0" l="0" r="0" t="0"/>
          <a:stretch/>
        </p:blipFill>
        <p:spPr>
          <a:xfrm>
            <a:off x="1235539" y="1479450"/>
            <a:ext cx="1576286" cy="1576286"/>
          </a:xfrm>
          <a:prstGeom prst="rect">
            <a:avLst/>
          </a:prstGeom>
          <a:noFill/>
          <a:ln>
            <a:noFill/>
          </a:ln>
        </p:spPr>
      </p:pic>
      <p:pic>
        <p:nvPicPr>
          <p:cNvPr descr="Medicine with solid fill" id="1063" name="Google Shape;1063;g32a14fa1bd2_2_845"/>
          <p:cNvPicPr preferRelativeResize="0"/>
          <p:nvPr/>
        </p:nvPicPr>
        <p:blipFill rotWithShape="1">
          <a:blip r:embed="rId8">
            <a:alphaModFix/>
          </a:blip>
          <a:srcRect b="0" l="0" r="0" t="0"/>
          <a:stretch/>
        </p:blipFill>
        <p:spPr>
          <a:xfrm>
            <a:off x="5380358" y="1480992"/>
            <a:ext cx="1548225" cy="1548225"/>
          </a:xfrm>
          <a:prstGeom prst="rect">
            <a:avLst/>
          </a:prstGeom>
          <a:noFill/>
          <a:ln>
            <a:noFill/>
          </a:ln>
        </p:spPr>
      </p:pic>
      <p:pic>
        <p:nvPicPr>
          <p:cNvPr descr="Needle with solid fill" id="1064" name="Google Shape;1064;g32a14fa1bd2_2_845"/>
          <p:cNvPicPr preferRelativeResize="0"/>
          <p:nvPr/>
        </p:nvPicPr>
        <p:blipFill rotWithShape="1">
          <a:blip r:embed="rId9">
            <a:alphaModFix/>
          </a:blip>
          <a:srcRect b="0" l="0" r="0" t="0"/>
          <a:stretch/>
        </p:blipFill>
        <p:spPr>
          <a:xfrm>
            <a:off x="9530492" y="1521455"/>
            <a:ext cx="1576286" cy="1576286"/>
          </a:xfrm>
          <a:prstGeom prst="rect">
            <a:avLst/>
          </a:prstGeom>
          <a:noFill/>
          <a:ln>
            <a:noFill/>
          </a:ln>
        </p:spPr>
      </p:pic>
      <p:sp>
        <p:nvSpPr>
          <p:cNvPr id="1065" name="Google Shape;1065;g32a14fa1bd2_2_845"/>
          <p:cNvSpPr txBox="1"/>
          <p:nvPr/>
        </p:nvSpPr>
        <p:spPr>
          <a:xfrm>
            <a:off x="323152" y="1193227"/>
            <a:ext cx="117402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2000">
                <a:solidFill>
                  <a:schemeClr val="dk1"/>
                </a:solidFill>
                <a:latin typeface="Calibri"/>
                <a:ea typeface="Calibri"/>
                <a:cs typeface="Calibri"/>
                <a:sym typeface="Calibri"/>
              </a:rPr>
              <a:t>Health Centers Utilize Home Visitation to improve patient and community health in a variety of areas </a:t>
            </a:r>
            <a:endParaRPr/>
          </a:p>
        </p:txBody>
      </p:sp>
      <p:sp>
        <p:nvSpPr>
          <p:cNvPr id="1066" name="Google Shape;1066;g32a14fa1bd2_2_845"/>
          <p:cNvSpPr/>
          <p:nvPr/>
        </p:nvSpPr>
        <p:spPr>
          <a:xfrm>
            <a:off x="1164747" y="256485"/>
            <a:ext cx="6243900" cy="575700"/>
          </a:xfrm>
          <a:prstGeom prst="roundRect">
            <a:avLst>
              <a:gd fmla="val 9446" name="adj"/>
            </a:avLst>
          </a:prstGeom>
          <a:solidFill>
            <a:srgbClr val="7030A0">
              <a:alpha val="49800"/>
            </a:srgbClr>
          </a:solidFill>
          <a:ln cap="flat" cmpd="sng" w="12700">
            <a:solidFill>
              <a:srgbClr val="73FB79">
                <a:alpha val="32159"/>
              </a:srgbClr>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rgbClr val="1F3864"/>
                </a:solidFill>
                <a:latin typeface="Calibri"/>
                <a:ea typeface="Calibri"/>
                <a:cs typeface="Calibri"/>
                <a:sym typeface="Calibri"/>
              </a:rPr>
              <a:t>Promising practices: patients with disabilities</a:t>
            </a:r>
            <a:endParaRPr/>
          </a:p>
        </p:txBody>
      </p:sp>
      <p:sp>
        <p:nvSpPr>
          <p:cNvPr id="1067" name="Google Shape;1067;g32a14fa1bd2_2_845"/>
          <p:cNvSpPr/>
          <p:nvPr/>
        </p:nvSpPr>
        <p:spPr>
          <a:xfrm>
            <a:off x="331381" y="198306"/>
            <a:ext cx="1050900" cy="1011600"/>
          </a:xfrm>
          <a:prstGeom prst="ellipse">
            <a:avLst/>
          </a:prstGeom>
          <a:gradFill>
            <a:gsLst>
              <a:gs pos="0">
                <a:srgbClr val="50157C"/>
              </a:gs>
              <a:gs pos="31000">
                <a:srgbClr val="BA4EFF"/>
              </a:gs>
              <a:gs pos="100000">
                <a:srgbClr val="D883FF"/>
              </a:gs>
            </a:gsLst>
            <a:path path="circle">
              <a:fillToRect b="50%" l="50%" r="50%" t="50%"/>
            </a:path>
            <a:tileRect/>
          </a:gradFill>
          <a:ln cap="flat" cmpd="sng" w="5715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Meeting with solid fill" id="1068" name="Google Shape;1068;g32a14fa1bd2_2_845"/>
          <p:cNvPicPr preferRelativeResize="0"/>
          <p:nvPr/>
        </p:nvPicPr>
        <p:blipFill rotWithShape="1">
          <a:blip r:embed="rId10">
            <a:alphaModFix/>
          </a:blip>
          <a:srcRect b="0" l="0" r="0" t="0"/>
          <a:stretch/>
        </p:blipFill>
        <p:spPr>
          <a:xfrm>
            <a:off x="441900" y="283089"/>
            <a:ext cx="804612" cy="80461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3" name="Shape 1073"/>
        <p:cNvGrpSpPr/>
        <p:nvPr/>
      </p:nvGrpSpPr>
      <p:grpSpPr>
        <a:xfrm>
          <a:off x="0" y="0"/>
          <a:ext cx="0" cy="0"/>
          <a:chOff x="0" y="0"/>
          <a:chExt cx="0" cy="0"/>
        </a:xfrm>
      </p:grpSpPr>
      <p:sp>
        <p:nvSpPr>
          <p:cNvPr id="1074" name="Google Shape;1074;g309de3773bc_0_0"/>
          <p:cNvSpPr/>
          <p:nvPr/>
        </p:nvSpPr>
        <p:spPr>
          <a:xfrm>
            <a:off x="0" y="260985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1075" name="Google Shape;1075;g309de3773bc_0_0"/>
          <p:cNvPicPr preferRelativeResize="0"/>
          <p:nvPr/>
        </p:nvPicPr>
        <p:blipFill rotWithShape="1">
          <a:blip r:embed="rId3">
            <a:alphaModFix/>
          </a:blip>
          <a:srcRect b="0" l="0" r="55616" t="0"/>
          <a:stretch/>
        </p:blipFill>
        <p:spPr>
          <a:xfrm>
            <a:off x="10972800" y="5943600"/>
            <a:ext cx="1127343" cy="858532"/>
          </a:xfrm>
          <a:prstGeom prst="rect">
            <a:avLst/>
          </a:prstGeom>
          <a:noFill/>
          <a:ln>
            <a:noFill/>
          </a:ln>
        </p:spPr>
      </p:pic>
      <p:sp>
        <p:nvSpPr>
          <p:cNvPr id="1076" name="Google Shape;1076;g309de3773bc_0_0"/>
          <p:cNvSpPr txBox="1"/>
          <p:nvPr>
            <p:ph type="title"/>
          </p:nvPr>
        </p:nvSpPr>
        <p:spPr>
          <a:xfrm>
            <a:off x="609600" y="28844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lang="en-US" sz="6700">
                <a:solidFill>
                  <a:schemeClr val="lt1"/>
                </a:solidFill>
              </a:rPr>
              <a:t>Questions?</a:t>
            </a:r>
            <a:endParaRPr b="1" i="0" sz="6700" u="none" cap="none" strike="noStrike">
              <a:solidFill>
                <a:schemeClr val="lt1"/>
              </a:solidFill>
              <a:latin typeface="Calibri"/>
              <a:ea typeface="Calibri"/>
              <a:cs typeface="Calibri"/>
              <a:sym typeface="Calibri"/>
            </a:endParaRPr>
          </a:p>
        </p:txBody>
      </p:sp>
      <p:pic>
        <p:nvPicPr>
          <p:cNvPr id="1077" name="Google Shape;1077;g309de3773bc_0_0"/>
          <p:cNvPicPr preferRelativeResize="0"/>
          <p:nvPr/>
        </p:nvPicPr>
        <p:blipFill rotWithShape="1">
          <a:blip r:embed="rId4">
            <a:alphaModFix/>
          </a:blip>
          <a:srcRect b="0" l="0" r="0" t="0"/>
          <a:stretch/>
        </p:blipFill>
        <p:spPr>
          <a:xfrm>
            <a:off x="125775" y="6150600"/>
            <a:ext cx="1391300" cy="5813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1" name="Shape 1081"/>
        <p:cNvGrpSpPr/>
        <p:nvPr/>
      </p:nvGrpSpPr>
      <p:grpSpPr>
        <a:xfrm>
          <a:off x="0" y="0"/>
          <a:ext cx="0" cy="0"/>
          <a:chOff x="0" y="0"/>
          <a:chExt cx="0" cy="0"/>
        </a:xfrm>
      </p:grpSpPr>
      <p:sp>
        <p:nvSpPr>
          <p:cNvPr id="1082" name="Google Shape;1082;p29"/>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b="1" lang="en-US">
                <a:solidFill>
                  <a:srgbClr val="007297"/>
                </a:solidFill>
              </a:rPr>
              <a:t>Evaluation Survey</a:t>
            </a:r>
            <a:endParaRPr b="1" i="0" sz="4400" u="none" cap="none" strike="noStrike">
              <a:solidFill>
                <a:srgbClr val="007297"/>
              </a:solidFill>
              <a:latin typeface="Calibri"/>
              <a:ea typeface="Calibri"/>
              <a:cs typeface="Calibri"/>
              <a:sym typeface="Calibri"/>
            </a:endParaRPr>
          </a:p>
        </p:txBody>
      </p:sp>
      <p:pic>
        <p:nvPicPr>
          <p:cNvPr id="1083" name="Google Shape;1083;p29"/>
          <p:cNvPicPr preferRelativeResize="0"/>
          <p:nvPr/>
        </p:nvPicPr>
        <p:blipFill rotWithShape="1">
          <a:blip r:embed="rId3">
            <a:alphaModFix/>
          </a:blip>
          <a:srcRect b="0" l="0" r="55616" t="0"/>
          <a:stretch/>
        </p:blipFill>
        <p:spPr>
          <a:xfrm>
            <a:off x="10972800" y="5943600"/>
            <a:ext cx="1127343" cy="858532"/>
          </a:xfrm>
          <a:prstGeom prst="rect">
            <a:avLst/>
          </a:prstGeom>
          <a:noFill/>
          <a:ln>
            <a:noFill/>
          </a:ln>
        </p:spPr>
      </p:pic>
      <p:grpSp>
        <p:nvGrpSpPr>
          <p:cNvPr id="1084" name="Google Shape;1084;p29"/>
          <p:cNvGrpSpPr/>
          <p:nvPr/>
        </p:nvGrpSpPr>
        <p:grpSpPr>
          <a:xfrm>
            <a:off x="3772538" y="1537985"/>
            <a:ext cx="4646482" cy="4405615"/>
            <a:chOff x="5599508" y="1539605"/>
            <a:chExt cx="1993086" cy="2682588"/>
          </a:xfrm>
        </p:grpSpPr>
        <p:sp>
          <p:nvSpPr>
            <p:cNvPr id="1085" name="Google Shape;1085;p29"/>
            <p:cNvSpPr/>
            <p:nvPr/>
          </p:nvSpPr>
          <p:spPr>
            <a:xfrm>
              <a:off x="5599508" y="1539605"/>
              <a:ext cx="1993086" cy="2682588"/>
            </a:xfrm>
            <a:custGeom>
              <a:rect b="b" l="l" r="r" t="t"/>
              <a:pathLst>
                <a:path extrusionOk="0" h="41793" w="31051">
                  <a:moveTo>
                    <a:pt x="2151" y="0"/>
                  </a:moveTo>
                  <a:cubicBezTo>
                    <a:pt x="956" y="0"/>
                    <a:pt x="1" y="956"/>
                    <a:pt x="1" y="2151"/>
                  </a:cubicBezTo>
                  <a:lnTo>
                    <a:pt x="1" y="39642"/>
                  </a:lnTo>
                  <a:cubicBezTo>
                    <a:pt x="1" y="40826"/>
                    <a:pt x="956" y="41792"/>
                    <a:pt x="2151" y="41792"/>
                  </a:cubicBezTo>
                  <a:lnTo>
                    <a:pt x="28900" y="41792"/>
                  </a:lnTo>
                  <a:cubicBezTo>
                    <a:pt x="30085" y="41792"/>
                    <a:pt x="31051" y="40826"/>
                    <a:pt x="31051" y="39642"/>
                  </a:cubicBezTo>
                  <a:lnTo>
                    <a:pt x="31051" y="2151"/>
                  </a:lnTo>
                  <a:cubicBezTo>
                    <a:pt x="31051" y="956"/>
                    <a:pt x="30085" y="0"/>
                    <a:pt x="28900" y="0"/>
                  </a:cubicBezTo>
                  <a:close/>
                </a:path>
              </a:pathLst>
            </a:custGeom>
            <a:solidFill>
              <a:srgbClr val="45818E"/>
            </a:solidFill>
            <a:ln cap="flat" cmpd="sng" w="9525">
              <a:solidFill>
                <a:srgbClr val="19191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6" name="Google Shape;1086;p29"/>
            <p:cNvSpPr/>
            <p:nvPr/>
          </p:nvSpPr>
          <p:spPr>
            <a:xfrm>
              <a:off x="5682885" y="1632931"/>
              <a:ext cx="1825685" cy="2489191"/>
            </a:xfrm>
            <a:custGeom>
              <a:rect b="b" l="l" r="r" t="t"/>
              <a:pathLst>
                <a:path extrusionOk="0" h="38780" w="28443">
                  <a:moveTo>
                    <a:pt x="1984" y="1"/>
                  </a:moveTo>
                  <a:cubicBezTo>
                    <a:pt x="894" y="1"/>
                    <a:pt x="0" y="884"/>
                    <a:pt x="0" y="1985"/>
                  </a:cubicBezTo>
                  <a:lnTo>
                    <a:pt x="0" y="36806"/>
                  </a:lnTo>
                  <a:cubicBezTo>
                    <a:pt x="0" y="37897"/>
                    <a:pt x="894" y="38780"/>
                    <a:pt x="1984" y="38780"/>
                  </a:cubicBezTo>
                  <a:lnTo>
                    <a:pt x="26459" y="38780"/>
                  </a:lnTo>
                  <a:cubicBezTo>
                    <a:pt x="27560" y="38780"/>
                    <a:pt x="28443" y="37897"/>
                    <a:pt x="28443" y="36806"/>
                  </a:cubicBezTo>
                  <a:lnTo>
                    <a:pt x="28443" y="1985"/>
                  </a:lnTo>
                  <a:cubicBezTo>
                    <a:pt x="28443" y="884"/>
                    <a:pt x="27560" y="1"/>
                    <a:pt x="26459" y="1"/>
                  </a:cubicBezTo>
                  <a:lnTo>
                    <a:pt x="21161" y="1"/>
                  </a:lnTo>
                  <a:cubicBezTo>
                    <a:pt x="21119" y="790"/>
                    <a:pt x="20465" y="1424"/>
                    <a:pt x="19665" y="1424"/>
                  </a:cubicBezTo>
                  <a:lnTo>
                    <a:pt x="8695" y="1424"/>
                  </a:lnTo>
                  <a:cubicBezTo>
                    <a:pt x="7895" y="1424"/>
                    <a:pt x="7241" y="790"/>
                    <a:pt x="7199" y="1"/>
                  </a:cubicBezTo>
                  <a:close/>
                </a:path>
              </a:pathLst>
            </a:custGeom>
            <a:solidFill>
              <a:srgbClr val="FFFFFF"/>
            </a:solidFill>
            <a:ln cap="flat" cmpd="sng" w="9525">
              <a:solidFill>
                <a:srgbClr val="191919"/>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087" name="Google Shape;1087;p29"/>
          <p:cNvPicPr preferRelativeResize="0"/>
          <p:nvPr/>
        </p:nvPicPr>
        <p:blipFill rotWithShape="1">
          <a:blip r:embed="rId4">
            <a:alphaModFix/>
          </a:blip>
          <a:srcRect b="0" l="0" r="0" t="0"/>
          <a:stretch/>
        </p:blipFill>
        <p:spPr>
          <a:xfrm>
            <a:off x="4017300" y="2066600"/>
            <a:ext cx="4156977" cy="3375925"/>
          </a:xfrm>
          <a:prstGeom prst="rect">
            <a:avLst/>
          </a:prstGeom>
          <a:noFill/>
          <a:ln>
            <a:noFill/>
          </a:ln>
        </p:spPr>
      </p:pic>
      <p:pic>
        <p:nvPicPr>
          <p:cNvPr id="1088" name="Google Shape;1088;p29"/>
          <p:cNvPicPr preferRelativeResize="0"/>
          <p:nvPr/>
        </p:nvPicPr>
        <p:blipFill rotWithShape="1">
          <a:blip r:embed="rId5">
            <a:alphaModFix/>
          </a:blip>
          <a:srcRect b="0" l="0" r="0" t="0"/>
          <a:stretch/>
        </p:blipFill>
        <p:spPr>
          <a:xfrm>
            <a:off x="182900" y="6082175"/>
            <a:ext cx="1508800" cy="6304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30"/>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1095" name="Google Shape;1095;p30"/>
          <p:cNvPicPr preferRelativeResize="0"/>
          <p:nvPr/>
        </p:nvPicPr>
        <p:blipFill rotWithShape="1">
          <a:blip r:embed="rId3">
            <a:alphaModFix/>
          </a:blip>
          <a:srcRect b="0" l="0" r="55616" t="0"/>
          <a:stretch/>
        </p:blipFill>
        <p:spPr>
          <a:xfrm>
            <a:off x="10956108" y="5883425"/>
            <a:ext cx="1127343" cy="858532"/>
          </a:xfrm>
          <a:prstGeom prst="rect">
            <a:avLst/>
          </a:prstGeom>
          <a:noFill/>
          <a:ln>
            <a:noFill/>
          </a:ln>
        </p:spPr>
      </p:pic>
      <p:sp>
        <p:nvSpPr>
          <p:cNvPr id="1096" name="Google Shape;1096;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lang="en-US" sz="4400">
                <a:solidFill>
                  <a:schemeClr val="lt1"/>
                </a:solidFill>
              </a:rPr>
              <a:t>Access Health Center Resources</a:t>
            </a:r>
            <a:endParaRPr b="1" i="0" sz="4400" u="none" cap="none" strike="noStrike">
              <a:solidFill>
                <a:schemeClr val="lt1"/>
              </a:solidFill>
              <a:latin typeface="Calibri"/>
              <a:ea typeface="Calibri"/>
              <a:cs typeface="Calibri"/>
              <a:sym typeface="Calibri"/>
            </a:endParaRPr>
          </a:p>
        </p:txBody>
      </p:sp>
      <p:pic>
        <p:nvPicPr>
          <p:cNvPr id="1097" name="Google Shape;1097;p30">
            <a:hlinkClick r:id="rId4"/>
          </p:cNvPr>
          <p:cNvPicPr preferRelativeResize="0"/>
          <p:nvPr/>
        </p:nvPicPr>
        <p:blipFill rotWithShape="1">
          <a:blip r:embed="rId5">
            <a:alphaModFix/>
          </a:blip>
          <a:srcRect b="0" l="0" r="0" t="0"/>
          <a:stretch/>
        </p:blipFill>
        <p:spPr>
          <a:xfrm>
            <a:off x="609600" y="2621000"/>
            <a:ext cx="3729859" cy="687762"/>
          </a:xfrm>
          <a:prstGeom prst="rect">
            <a:avLst/>
          </a:prstGeom>
          <a:noFill/>
          <a:ln>
            <a:noFill/>
          </a:ln>
        </p:spPr>
      </p:pic>
      <p:pic>
        <p:nvPicPr>
          <p:cNvPr id="1098" name="Google Shape;1098;p30">
            <a:hlinkClick r:id="rId6"/>
          </p:cNvPr>
          <p:cNvPicPr preferRelativeResize="0"/>
          <p:nvPr/>
        </p:nvPicPr>
        <p:blipFill rotWithShape="1">
          <a:blip r:embed="rId7">
            <a:alphaModFix/>
          </a:blip>
          <a:srcRect b="0" l="0" r="0" t="0"/>
          <a:stretch/>
        </p:blipFill>
        <p:spPr>
          <a:xfrm>
            <a:off x="5999826" y="2098588"/>
            <a:ext cx="5414751" cy="3680843"/>
          </a:xfrm>
          <a:prstGeom prst="rect">
            <a:avLst/>
          </a:prstGeom>
          <a:noFill/>
          <a:ln>
            <a:noFill/>
          </a:ln>
        </p:spPr>
      </p:pic>
      <p:pic>
        <p:nvPicPr>
          <p:cNvPr id="1099" name="Google Shape;1099;p30"/>
          <p:cNvPicPr preferRelativeResize="0"/>
          <p:nvPr/>
        </p:nvPicPr>
        <p:blipFill rotWithShape="1">
          <a:blip r:embed="rId8">
            <a:alphaModFix/>
          </a:blip>
          <a:srcRect b="12242" l="0" r="8499" t="0"/>
          <a:stretch/>
        </p:blipFill>
        <p:spPr>
          <a:xfrm>
            <a:off x="1750764" y="3647250"/>
            <a:ext cx="1447500" cy="1388300"/>
          </a:xfrm>
          <a:prstGeom prst="rect">
            <a:avLst/>
          </a:prstGeom>
          <a:noFill/>
          <a:ln>
            <a:noFill/>
          </a:ln>
        </p:spPr>
      </p:pic>
      <p:sp>
        <p:nvSpPr>
          <p:cNvPr id="1100" name="Google Shape;1100;p30"/>
          <p:cNvSpPr txBox="1"/>
          <p:nvPr/>
        </p:nvSpPr>
        <p:spPr>
          <a:xfrm>
            <a:off x="6842255" y="1706450"/>
            <a:ext cx="3729900" cy="324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sng" cap="none" strike="noStrike">
                <a:solidFill>
                  <a:schemeClr val="hlink"/>
                </a:solidFill>
                <a:latin typeface="Arial"/>
                <a:ea typeface="Arial"/>
                <a:cs typeface="Arial"/>
                <a:sym typeface="Arial"/>
                <a:hlinkClick r:id="rId9"/>
              </a:rPr>
              <a:t>NNCC Resource Library</a:t>
            </a:r>
            <a:endParaRPr b="1" i="0" sz="1800" u="none" cap="none" strike="noStrike">
              <a:solidFill>
                <a:srgbClr val="007297"/>
              </a:solidFill>
              <a:latin typeface="Arial"/>
              <a:ea typeface="Arial"/>
              <a:cs typeface="Arial"/>
              <a:sym typeface="Arial"/>
            </a:endParaRPr>
          </a:p>
        </p:txBody>
      </p:sp>
      <p:pic>
        <p:nvPicPr>
          <p:cNvPr id="1101" name="Google Shape;1101;p30"/>
          <p:cNvPicPr preferRelativeResize="0"/>
          <p:nvPr/>
        </p:nvPicPr>
        <p:blipFill rotWithShape="1">
          <a:blip r:embed="rId10">
            <a:alphaModFix/>
          </a:blip>
          <a:srcRect b="0" l="0" r="0" t="0"/>
          <a:stretch/>
        </p:blipFill>
        <p:spPr>
          <a:xfrm>
            <a:off x="182900" y="6104875"/>
            <a:ext cx="1391300" cy="5813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sp>
        <p:nvSpPr>
          <p:cNvPr id="1107" name="Google Shape;1107;p31"/>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1108" name="Google Shape;1108;p31"/>
          <p:cNvPicPr preferRelativeResize="0"/>
          <p:nvPr/>
        </p:nvPicPr>
        <p:blipFill rotWithShape="1">
          <a:blip r:embed="rId3">
            <a:alphaModFix/>
          </a:blip>
          <a:srcRect b="0" l="0" r="55616" t="0"/>
          <a:stretch/>
        </p:blipFill>
        <p:spPr>
          <a:xfrm>
            <a:off x="10972800" y="5943600"/>
            <a:ext cx="1127343" cy="858532"/>
          </a:xfrm>
          <a:prstGeom prst="rect">
            <a:avLst/>
          </a:prstGeom>
          <a:noFill/>
          <a:ln>
            <a:noFill/>
          </a:ln>
        </p:spPr>
      </p:pic>
      <p:sp>
        <p:nvSpPr>
          <p:cNvPr id="1109" name="Google Shape;1109;p31"/>
          <p:cNvSpPr txBox="1"/>
          <p:nvPr>
            <p:ph type="title"/>
          </p:nvPr>
        </p:nvSpPr>
        <p:spPr>
          <a:xfrm>
            <a:off x="221400" y="147238"/>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lang="en-US" sz="4400">
                <a:solidFill>
                  <a:schemeClr val="lt1"/>
                </a:solidFill>
              </a:rPr>
              <a:t>Upcoming Trainings</a:t>
            </a:r>
            <a:endParaRPr b="1" i="0" sz="4400" u="none" cap="none" strike="noStrike">
              <a:solidFill>
                <a:schemeClr val="lt1"/>
              </a:solidFill>
              <a:latin typeface="Calibri"/>
              <a:ea typeface="Calibri"/>
              <a:cs typeface="Calibri"/>
              <a:sym typeface="Calibri"/>
            </a:endParaRPr>
          </a:p>
        </p:txBody>
      </p:sp>
      <p:sp>
        <p:nvSpPr>
          <p:cNvPr id="1110" name="Google Shape;1110;p31"/>
          <p:cNvSpPr txBox="1"/>
          <p:nvPr/>
        </p:nvSpPr>
        <p:spPr>
          <a:xfrm>
            <a:off x="221400" y="1778675"/>
            <a:ext cx="11749200" cy="481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2100">
                <a:solidFill>
                  <a:srgbClr val="007296"/>
                </a:solidFill>
                <a:latin typeface="Playfair Display"/>
                <a:ea typeface="Playfair Display"/>
                <a:cs typeface="Playfair Display"/>
                <a:sym typeface="Playfair Display"/>
              </a:rPr>
              <a:t>February 11th &amp; 18th- 3pm EST</a:t>
            </a:r>
            <a:endParaRPr b="1" sz="2100">
              <a:solidFill>
                <a:srgbClr val="007296"/>
              </a:solidFill>
              <a:latin typeface="Playfair Display"/>
              <a:ea typeface="Playfair Display"/>
              <a:cs typeface="Playfair Display"/>
              <a:sym typeface="Playfair Display"/>
            </a:endParaRPr>
          </a:p>
          <a:p>
            <a:pPr indent="-438150" lvl="1" marL="914400" rtl="0" algn="l">
              <a:lnSpc>
                <a:spcPct val="115000"/>
              </a:lnSpc>
              <a:spcBef>
                <a:spcPts val="0"/>
              </a:spcBef>
              <a:spcAft>
                <a:spcPts val="0"/>
              </a:spcAft>
              <a:buClr>
                <a:srgbClr val="007499"/>
              </a:buClr>
              <a:buSzPts val="3300"/>
              <a:buFont typeface="Playfair Display SemiBold"/>
              <a:buChar char="○"/>
            </a:pPr>
            <a:r>
              <a:rPr lang="en-US" sz="2050">
                <a:solidFill>
                  <a:srgbClr val="007499"/>
                </a:solidFill>
                <a:highlight>
                  <a:srgbClr val="FFFFFF"/>
                </a:highlight>
                <a:latin typeface="Playfair Display SemiBold"/>
                <a:ea typeface="Playfair Display SemiBold"/>
                <a:cs typeface="Playfair Display SemiBold"/>
                <a:sym typeface="Playfair Display SemiBold"/>
              </a:rPr>
              <a:t>Understanding Community Violence as a Critical Factor in Health and Well-Being</a:t>
            </a:r>
            <a:r>
              <a:rPr lang="en-US" sz="2250">
                <a:solidFill>
                  <a:srgbClr val="007499"/>
                </a:solidFill>
                <a:highlight>
                  <a:srgbClr val="FFFFFF"/>
                </a:highlight>
                <a:latin typeface="Playfair Display SemiBold"/>
                <a:ea typeface="Playfair Display SemiBold"/>
                <a:cs typeface="Playfair Display SemiBold"/>
                <a:sym typeface="Playfair Display SemiBold"/>
              </a:rPr>
              <a:t>- 2 part webinar series</a:t>
            </a:r>
            <a:endParaRPr sz="3400">
              <a:solidFill>
                <a:srgbClr val="007499"/>
              </a:solidFill>
              <a:latin typeface="Playfair Display SemiBold"/>
              <a:ea typeface="Playfair Display SemiBold"/>
              <a:cs typeface="Playfair Display SemiBold"/>
              <a:sym typeface="Playfair Display SemiBold"/>
            </a:endParaRPr>
          </a:p>
          <a:p>
            <a:pPr indent="-361950" lvl="1" marL="914400" rtl="0" algn="l">
              <a:lnSpc>
                <a:spcPct val="115000"/>
              </a:lnSpc>
              <a:spcBef>
                <a:spcPts val="0"/>
              </a:spcBef>
              <a:spcAft>
                <a:spcPts val="0"/>
              </a:spcAft>
              <a:buClr>
                <a:srgbClr val="007296"/>
              </a:buClr>
              <a:buSzPts val="2100"/>
              <a:buFont typeface="Playfair Display"/>
              <a:buChar char="○"/>
            </a:pPr>
            <a:r>
              <a:rPr i="1" lang="en-US" sz="2100">
                <a:solidFill>
                  <a:srgbClr val="007296"/>
                </a:solidFill>
                <a:latin typeface="Playfair Display"/>
                <a:ea typeface="Playfair Display"/>
                <a:cs typeface="Playfair Display"/>
                <a:sym typeface="Playfair Display"/>
              </a:rPr>
              <a:t>Registration: </a:t>
            </a:r>
            <a:r>
              <a:rPr i="1" lang="en-US" sz="2100" u="sng">
                <a:solidFill>
                  <a:schemeClr val="hlink"/>
                </a:solidFill>
                <a:latin typeface="Playfair Display"/>
                <a:ea typeface="Playfair Display"/>
                <a:cs typeface="Playfair Display"/>
                <a:sym typeface="Playfair Display"/>
                <a:hlinkClick r:id="rId4"/>
              </a:rPr>
              <a:t>https://us02web.zoom.us/webinar/register/WN_pKRGXNesThiPx1aii0RQ9w</a:t>
            </a:r>
            <a:endParaRPr i="1" sz="2100">
              <a:solidFill>
                <a:srgbClr val="007296"/>
              </a:solidFill>
              <a:latin typeface="Playfair Display"/>
              <a:ea typeface="Playfair Display"/>
              <a:cs typeface="Playfair Display"/>
              <a:sym typeface="Playfair Display"/>
            </a:endParaRPr>
          </a:p>
          <a:p>
            <a:pPr indent="0" lvl="0" marL="914400" rtl="0" algn="l">
              <a:lnSpc>
                <a:spcPct val="115000"/>
              </a:lnSpc>
              <a:spcBef>
                <a:spcPts val="0"/>
              </a:spcBef>
              <a:spcAft>
                <a:spcPts val="0"/>
              </a:spcAft>
              <a:buNone/>
            </a:pPr>
            <a:r>
              <a:t/>
            </a:r>
            <a:endParaRPr i="1" sz="2100">
              <a:solidFill>
                <a:srgbClr val="007296"/>
              </a:solidFill>
              <a:latin typeface="Playfair Display"/>
              <a:ea typeface="Playfair Display"/>
              <a:cs typeface="Playfair Display"/>
              <a:sym typeface="Playfair Display"/>
            </a:endParaRPr>
          </a:p>
          <a:p>
            <a:pPr indent="0" lvl="0" marL="0" rtl="0" algn="l">
              <a:lnSpc>
                <a:spcPct val="115000"/>
              </a:lnSpc>
              <a:spcBef>
                <a:spcPts val="0"/>
              </a:spcBef>
              <a:spcAft>
                <a:spcPts val="0"/>
              </a:spcAft>
              <a:buClr>
                <a:schemeClr val="dk1"/>
              </a:buClr>
              <a:buSzPts val="1100"/>
              <a:buFont typeface="Arial"/>
              <a:buNone/>
            </a:pPr>
            <a:r>
              <a:rPr b="1" lang="en-US" sz="2100">
                <a:solidFill>
                  <a:srgbClr val="007296"/>
                </a:solidFill>
                <a:latin typeface="Playfair Display"/>
                <a:ea typeface="Playfair Display"/>
                <a:cs typeface="Playfair Display"/>
                <a:sym typeface="Playfair Display"/>
              </a:rPr>
              <a:t>February 19th - 2pm EST</a:t>
            </a:r>
            <a:endParaRPr b="1" sz="2100">
              <a:solidFill>
                <a:srgbClr val="007296"/>
              </a:solidFill>
              <a:latin typeface="Playfair Display"/>
              <a:ea typeface="Playfair Display"/>
              <a:cs typeface="Playfair Display"/>
              <a:sym typeface="Playfair Display"/>
            </a:endParaRPr>
          </a:p>
          <a:p>
            <a:pPr indent="-508000" lvl="1" marL="914400" rtl="0" algn="l">
              <a:lnSpc>
                <a:spcPct val="115000"/>
              </a:lnSpc>
              <a:spcBef>
                <a:spcPts val="0"/>
              </a:spcBef>
              <a:spcAft>
                <a:spcPts val="0"/>
              </a:spcAft>
              <a:buClr>
                <a:srgbClr val="007296"/>
              </a:buClr>
              <a:buSzPts val="4400"/>
              <a:buFont typeface="Playfair Display SemiBold"/>
              <a:buChar char="○"/>
            </a:pPr>
            <a:r>
              <a:rPr lang="en-US" sz="2150">
                <a:solidFill>
                  <a:srgbClr val="007296"/>
                </a:solidFill>
                <a:highlight>
                  <a:srgbClr val="FFFFFF"/>
                </a:highlight>
                <a:latin typeface="Playfair Display SemiBold"/>
                <a:ea typeface="Playfair Display SemiBold"/>
                <a:cs typeface="Playfair Display SemiBold"/>
                <a:sym typeface="Playfair Display SemiBold"/>
              </a:rPr>
              <a:t>Health Center Preparedness &amp; Response Forum</a:t>
            </a:r>
            <a:endParaRPr sz="4600">
              <a:solidFill>
                <a:srgbClr val="007296"/>
              </a:solidFill>
              <a:latin typeface="Playfair Display SemiBold"/>
              <a:ea typeface="Playfair Display SemiBold"/>
              <a:cs typeface="Playfair Display SemiBold"/>
              <a:sym typeface="Playfair Display SemiBold"/>
            </a:endParaRPr>
          </a:p>
          <a:p>
            <a:pPr indent="-361950" lvl="1" marL="914400" rtl="0" algn="l">
              <a:lnSpc>
                <a:spcPct val="115000"/>
              </a:lnSpc>
              <a:spcBef>
                <a:spcPts val="0"/>
              </a:spcBef>
              <a:spcAft>
                <a:spcPts val="0"/>
              </a:spcAft>
              <a:buClr>
                <a:srgbClr val="007296"/>
              </a:buClr>
              <a:buSzPts val="2100"/>
              <a:buFont typeface="Playfair Display"/>
              <a:buChar char="○"/>
            </a:pPr>
            <a:r>
              <a:rPr i="1" lang="en-US" sz="2100">
                <a:solidFill>
                  <a:srgbClr val="007296"/>
                </a:solidFill>
                <a:latin typeface="Playfair Display"/>
                <a:ea typeface="Playfair Display"/>
                <a:cs typeface="Playfair Display"/>
                <a:sym typeface="Playfair Display"/>
              </a:rPr>
              <a:t>Registration: </a:t>
            </a:r>
            <a:r>
              <a:rPr i="1" lang="en-US" sz="2100" u="sng">
                <a:solidFill>
                  <a:schemeClr val="hlink"/>
                </a:solidFill>
                <a:latin typeface="Playfair Display"/>
                <a:ea typeface="Playfair Display"/>
                <a:cs typeface="Playfair Display"/>
                <a:sym typeface="Playfair Display"/>
                <a:hlinkClick r:id="rId5"/>
              </a:rPr>
              <a:t>https://us02web.zoom.us/webinar/register/WN_RAWRSaX4R-uBZDtpm6rRXw</a:t>
            </a:r>
            <a:endParaRPr i="1" sz="2100">
              <a:solidFill>
                <a:srgbClr val="007296"/>
              </a:solidFill>
              <a:latin typeface="Playfair Display"/>
              <a:ea typeface="Playfair Display"/>
              <a:cs typeface="Playfair Display"/>
              <a:sym typeface="Playfair Display"/>
            </a:endParaRPr>
          </a:p>
          <a:p>
            <a:pPr indent="0" lvl="0" marL="914400" rtl="0" algn="l">
              <a:lnSpc>
                <a:spcPct val="115000"/>
              </a:lnSpc>
              <a:spcBef>
                <a:spcPts val="0"/>
              </a:spcBef>
              <a:spcAft>
                <a:spcPts val="0"/>
              </a:spcAft>
              <a:buNone/>
            </a:pPr>
            <a:r>
              <a:t/>
            </a:r>
            <a:endParaRPr i="1" sz="2100">
              <a:solidFill>
                <a:srgbClr val="007296"/>
              </a:solidFill>
              <a:latin typeface="Playfair Display"/>
              <a:ea typeface="Playfair Display"/>
              <a:cs typeface="Playfair Display"/>
              <a:sym typeface="Playfair Display"/>
            </a:endParaRPr>
          </a:p>
          <a:p>
            <a:pPr indent="0" lvl="0" marL="0" rtl="0" algn="l">
              <a:lnSpc>
                <a:spcPct val="115000"/>
              </a:lnSpc>
              <a:spcBef>
                <a:spcPts val="0"/>
              </a:spcBef>
              <a:spcAft>
                <a:spcPts val="0"/>
              </a:spcAft>
              <a:buNone/>
            </a:pPr>
            <a:r>
              <a:t/>
            </a:r>
            <a:endParaRPr i="1" sz="2100">
              <a:solidFill>
                <a:srgbClr val="007296"/>
              </a:solidFill>
              <a:latin typeface="Playfair Display"/>
              <a:ea typeface="Playfair Display"/>
              <a:cs typeface="Playfair Display"/>
              <a:sym typeface="Playfair Display"/>
            </a:endParaRPr>
          </a:p>
          <a:p>
            <a:pPr indent="0" lvl="0" marL="914400" marR="0" rtl="0" algn="l">
              <a:lnSpc>
                <a:spcPct val="115000"/>
              </a:lnSpc>
              <a:spcBef>
                <a:spcPts val="0"/>
              </a:spcBef>
              <a:spcAft>
                <a:spcPts val="0"/>
              </a:spcAft>
              <a:buNone/>
            </a:pPr>
            <a:r>
              <a:t/>
            </a:r>
            <a:endParaRPr b="1" sz="2100">
              <a:solidFill>
                <a:srgbClr val="007296"/>
              </a:solidFill>
              <a:latin typeface="Playfair Display"/>
              <a:ea typeface="Playfair Display"/>
              <a:cs typeface="Playfair Display"/>
              <a:sym typeface="Playfair Display"/>
            </a:endParaRPr>
          </a:p>
          <a:p>
            <a:pPr indent="0" lvl="0" marL="0" marR="0" rtl="0" algn="l">
              <a:lnSpc>
                <a:spcPct val="115000"/>
              </a:lnSpc>
              <a:spcBef>
                <a:spcPts val="0"/>
              </a:spcBef>
              <a:spcAft>
                <a:spcPts val="0"/>
              </a:spcAft>
              <a:buClr>
                <a:srgbClr val="000000"/>
              </a:buClr>
              <a:buSzPts val="2100"/>
              <a:buFont typeface="Arial"/>
              <a:buNone/>
            </a:pPr>
            <a:r>
              <a:t/>
            </a:r>
            <a:endParaRPr b="0" i="1" sz="2100" u="none" cap="none" strike="noStrike">
              <a:solidFill>
                <a:schemeClr val="dk1"/>
              </a:solidFill>
              <a:latin typeface="Playfair Display"/>
              <a:ea typeface="Playfair Display"/>
              <a:cs typeface="Playfair Display"/>
              <a:sym typeface="Playfair Display"/>
            </a:endParaRPr>
          </a:p>
        </p:txBody>
      </p:sp>
      <p:pic>
        <p:nvPicPr>
          <p:cNvPr id="1111" name="Google Shape;1111;p31"/>
          <p:cNvPicPr preferRelativeResize="0"/>
          <p:nvPr/>
        </p:nvPicPr>
        <p:blipFill rotWithShape="1">
          <a:blip r:embed="rId6">
            <a:alphaModFix/>
          </a:blip>
          <a:srcRect b="0" l="0" r="0" t="0"/>
          <a:stretch/>
        </p:blipFill>
        <p:spPr>
          <a:xfrm>
            <a:off x="68625" y="6139150"/>
            <a:ext cx="1586579" cy="6629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g2d671943dc9_0_307"/>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pic>
        <p:nvPicPr>
          <p:cNvPr id="1118" name="Google Shape;1118;g2d671943dc9_0_307"/>
          <p:cNvPicPr preferRelativeResize="0"/>
          <p:nvPr/>
        </p:nvPicPr>
        <p:blipFill rotWithShape="1">
          <a:blip r:embed="rId3">
            <a:alphaModFix/>
          </a:blip>
          <a:srcRect b="0" l="0" r="55616" t="0"/>
          <a:stretch/>
        </p:blipFill>
        <p:spPr>
          <a:xfrm>
            <a:off x="10722849" y="5672525"/>
            <a:ext cx="1253450" cy="1028700"/>
          </a:xfrm>
          <a:prstGeom prst="rect">
            <a:avLst/>
          </a:prstGeom>
          <a:noFill/>
          <a:ln>
            <a:noFill/>
          </a:ln>
        </p:spPr>
      </p:pic>
      <p:sp>
        <p:nvSpPr>
          <p:cNvPr id="1119" name="Google Shape;1119;g2d671943dc9_0_3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lang="en-US" sz="4400">
                <a:solidFill>
                  <a:schemeClr val="lt1"/>
                </a:solidFill>
              </a:rPr>
              <a:t>Thank You!</a:t>
            </a:r>
            <a:endParaRPr b="1" i="0" sz="4400" u="none" cap="none" strike="noStrike">
              <a:solidFill>
                <a:schemeClr val="lt1"/>
              </a:solidFill>
              <a:latin typeface="Calibri"/>
              <a:ea typeface="Calibri"/>
              <a:cs typeface="Calibri"/>
              <a:sym typeface="Calibri"/>
            </a:endParaRPr>
          </a:p>
        </p:txBody>
      </p:sp>
      <p:sp>
        <p:nvSpPr>
          <p:cNvPr id="1120" name="Google Shape;1120;g2d671943dc9_0_307"/>
          <p:cNvSpPr/>
          <p:nvPr/>
        </p:nvSpPr>
        <p:spPr>
          <a:xfrm>
            <a:off x="1365813" y="2040757"/>
            <a:ext cx="8565600" cy="27765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2900" u="none" cap="none" strike="noStrike">
                <a:solidFill>
                  <a:srgbClr val="FFFFFF"/>
                </a:solidFill>
                <a:latin typeface="Calibri"/>
                <a:ea typeface="Calibri"/>
                <a:cs typeface="Calibri"/>
                <a:sym typeface="Calibri"/>
              </a:rPr>
              <a:t>If you have any further questions </a:t>
            </a:r>
            <a:endParaRPr b="0" i="0" sz="29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2900" u="none" cap="none" strike="noStrike">
                <a:solidFill>
                  <a:srgbClr val="FFFFFF"/>
                </a:solidFill>
                <a:latin typeface="Calibri"/>
                <a:ea typeface="Calibri"/>
                <a:cs typeface="Calibri"/>
                <a:sym typeface="Calibri"/>
              </a:rPr>
              <a:t>or concerns please reach out to </a:t>
            </a:r>
            <a:endParaRPr b="0" i="0" sz="2900" u="none" cap="none" strike="noStrike">
              <a:solidFill>
                <a:srgbClr val="FFFF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00"/>
              <a:buFont typeface="Arial"/>
              <a:buNone/>
            </a:pPr>
            <a:r>
              <a:rPr b="0" i="0" lang="en-US" sz="2900" u="none" cap="none" strike="noStrike">
                <a:solidFill>
                  <a:srgbClr val="FFFFFF"/>
                </a:solidFill>
                <a:latin typeface="Calibri"/>
                <a:ea typeface="Calibri"/>
                <a:cs typeface="Calibri"/>
                <a:sym typeface="Calibri"/>
              </a:rPr>
              <a:t>Fatima Smith </a:t>
            </a:r>
            <a:r>
              <a:rPr b="0" i="0" lang="en-US" sz="2900" u="sng" cap="none" strike="noStrike">
                <a:solidFill>
                  <a:schemeClr val="hlink"/>
                </a:solidFill>
                <a:latin typeface="Calibri"/>
                <a:ea typeface="Calibri"/>
                <a:cs typeface="Calibri"/>
                <a:sym typeface="Calibri"/>
                <a:hlinkClick r:id="rId4"/>
              </a:rPr>
              <a:t>fasmith@phmc.org</a:t>
            </a:r>
            <a:endParaRPr b="0" i="0" sz="2900" u="none" cap="none" strike="noStrike">
              <a:solidFill>
                <a:srgbClr val="FFFF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2200" u="none" cap="none" strike="noStrike">
              <a:solidFill>
                <a:srgbClr val="FFFFFF"/>
              </a:solidFill>
              <a:latin typeface="Calibri"/>
              <a:ea typeface="Calibri"/>
              <a:cs typeface="Calibri"/>
              <a:sym typeface="Calibri"/>
            </a:endParaRPr>
          </a:p>
        </p:txBody>
      </p:sp>
      <p:sp>
        <p:nvSpPr>
          <p:cNvPr id="1121" name="Google Shape;1121;g2d671943dc9_0_307"/>
          <p:cNvSpPr txBox="1"/>
          <p:nvPr/>
        </p:nvSpPr>
        <p:spPr>
          <a:xfrm>
            <a:off x="2137650" y="4960500"/>
            <a:ext cx="6697500" cy="1444500"/>
          </a:xfrm>
          <a:prstGeom prst="rect">
            <a:avLst/>
          </a:prstGeom>
          <a:noFill/>
          <a:ln>
            <a:noFill/>
          </a:ln>
        </p:spPr>
        <p:txBody>
          <a:bodyPr anchorCtr="0" anchor="t" bIns="91425" lIns="91425" spcFirstLastPara="1" rIns="91425" wrap="square" tIns="91425">
            <a:spAutoFit/>
          </a:bodyPr>
          <a:lstStyle/>
          <a:p>
            <a:pPr indent="0" lvl="0" marL="139700" marR="139700" rtl="0" algn="l">
              <a:lnSpc>
                <a:spcPct val="110000"/>
              </a:lnSpc>
              <a:spcBef>
                <a:spcPts val="0"/>
              </a:spcBef>
              <a:spcAft>
                <a:spcPts val="0"/>
              </a:spcAft>
              <a:buClr>
                <a:srgbClr val="000000"/>
              </a:buClr>
              <a:buSzPts val="1800"/>
              <a:buFont typeface="Arial"/>
              <a:buNone/>
            </a:pPr>
            <a:r>
              <a:rPr b="1" i="0" lang="en-US" sz="1800" u="none" cap="none" strike="noStrike">
                <a:solidFill>
                  <a:srgbClr val="007298"/>
                </a:solidFill>
                <a:latin typeface="Open Sans"/>
                <a:ea typeface="Open Sans"/>
                <a:cs typeface="Open Sans"/>
                <a:sym typeface="Open Sans"/>
              </a:rPr>
              <a:t>Subscribe for the Latest Updates</a:t>
            </a:r>
            <a:endParaRPr b="1" i="0" sz="1800" u="none" cap="none" strike="noStrike">
              <a:solidFill>
                <a:srgbClr val="007298"/>
              </a:solidFill>
              <a:latin typeface="Open Sans"/>
              <a:ea typeface="Open Sans"/>
              <a:cs typeface="Open Sans"/>
              <a:sym typeface="Open Sans"/>
            </a:endParaRPr>
          </a:p>
          <a:p>
            <a:pPr indent="0" lvl="0" marL="139700" marR="139700" rtl="0" algn="l">
              <a:lnSpc>
                <a:spcPct val="115000"/>
              </a:lnSpc>
              <a:spcBef>
                <a:spcPts val="0"/>
              </a:spcBef>
              <a:spcAft>
                <a:spcPts val="0"/>
              </a:spcAft>
              <a:buClr>
                <a:srgbClr val="000000"/>
              </a:buClr>
              <a:buSzPts val="1350"/>
              <a:buFont typeface="Arial"/>
              <a:buNone/>
            </a:pPr>
            <a:r>
              <a:rPr b="0" i="0" lang="en-US" sz="1350" u="none" cap="none" strike="noStrike">
                <a:solidFill>
                  <a:srgbClr val="292929"/>
                </a:solidFill>
                <a:latin typeface="Open Sans"/>
                <a:ea typeface="Open Sans"/>
                <a:cs typeface="Open Sans"/>
                <a:sym typeface="Open Sans"/>
              </a:rPr>
              <a:t>Subscribing to our email newsletter is the best way to learn about all of </a:t>
            </a:r>
            <a:endParaRPr b="0" i="0" sz="1350" u="none" cap="none" strike="noStrike">
              <a:solidFill>
                <a:srgbClr val="292929"/>
              </a:solidFill>
              <a:latin typeface="Open Sans"/>
              <a:ea typeface="Open Sans"/>
              <a:cs typeface="Open Sans"/>
              <a:sym typeface="Open Sans"/>
            </a:endParaRPr>
          </a:p>
          <a:p>
            <a:pPr indent="0" lvl="0" marL="139700" marR="139700" rtl="0" algn="l">
              <a:lnSpc>
                <a:spcPct val="115000"/>
              </a:lnSpc>
              <a:spcBef>
                <a:spcPts val="0"/>
              </a:spcBef>
              <a:spcAft>
                <a:spcPts val="0"/>
              </a:spcAft>
              <a:buClr>
                <a:srgbClr val="000000"/>
              </a:buClr>
              <a:buSzPts val="1350"/>
              <a:buFont typeface="Arial"/>
              <a:buNone/>
            </a:pPr>
            <a:r>
              <a:rPr b="0" i="0" lang="en-US" sz="1350" u="none" cap="none" strike="noStrike">
                <a:solidFill>
                  <a:srgbClr val="292929"/>
                </a:solidFill>
                <a:latin typeface="Open Sans"/>
                <a:ea typeface="Open Sans"/>
                <a:cs typeface="Open Sans"/>
                <a:sym typeface="Open Sans"/>
              </a:rPr>
              <a:t>NNCC's free webinars and other online learning opportunities.</a:t>
            </a:r>
            <a:endParaRPr b="0" i="0" sz="1350" u="none" cap="none" strike="noStrike">
              <a:solidFill>
                <a:srgbClr val="292929"/>
              </a:solidFill>
              <a:latin typeface="Open Sans"/>
              <a:ea typeface="Open Sans"/>
              <a:cs typeface="Open Sans"/>
              <a:sym typeface="Open Sans"/>
            </a:endParaRPr>
          </a:p>
          <a:p>
            <a:pPr indent="0" lvl="0" marL="342900" marR="342900" rtl="0" algn="ctr">
              <a:lnSpc>
                <a:spcPct val="115000"/>
              </a:lnSpc>
              <a:spcBef>
                <a:spcPts val="0"/>
              </a:spcBef>
              <a:spcAft>
                <a:spcPts val="0"/>
              </a:spcAft>
              <a:buClr>
                <a:srgbClr val="000000"/>
              </a:buClr>
              <a:buSzPts val="1300"/>
              <a:buFont typeface="Arial"/>
              <a:buNone/>
            </a:pPr>
            <a:r>
              <a:rPr b="0" i="0" lang="en-US" sz="3100" u="none" cap="none" strike="noStrike">
                <a:solidFill>
                  <a:srgbClr val="FFDE00"/>
                </a:solidFill>
                <a:highlight>
                  <a:srgbClr val="007298"/>
                </a:highlight>
                <a:uFill>
                  <a:noFill/>
                </a:uFill>
                <a:latin typeface="Open Sans"/>
                <a:ea typeface="Open Sans"/>
                <a:cs typeface="Open Sans"/>
                <a:sym typeface="Open Sans"/>
                <a:hlinkClick r:id="rId5">
                  <a:extLst>
                    <a:ext uri="{A12FA001-AC4F-418D-AE19-62706E023703}">
                      <ahyp:hlinkClr val="tx"/>
                    </a:ext>
                  </a:extLst>
                </a:hlinkClick>
              </a:rPr>
              <a:t>SUBSCRIBE</a:t>
            </a:r>
            <a:endParaRPr b="0" i="0" sz="3100" u="none" cap="none" strike="noStrike">
              <a:solidFill>
                <a:srgbClr val="FFDE00"/>
              </a:solidFill>
              <a:highlight>
                <a:srgbClr val="007298"/>
              </a:highlight>
              <a:uFill>
                <a:noFill/>
              </a:uFill>
              <a:latin typeface="Open Sans"/>
              <a:ea typeface="Open Sans"/>
              <a:cs typeface="Open Sans"/>
              <a:sym typeface="Open Sans"/>
              <a:hlinkClick r:id="rId6">
                <a:extLst>
                  <a:ext uri="{A12FA001-AC4F-418D-AE19-62706E023703}">
                    <ahyp:hlinkClr val="tx"/>
                  </a:ext>
                </a:extLst>
              </a:hlinkClick>
            </a:endParaRPr>
          </a:p>
        </p:txBody>
      </p:sp>
      <p:pic>
        <p:nvPicPr>
          <p:cNvPr id="1122" name="Google Shape;1122;g2d671943dc9_0_307"/>
          <p:cNvPicPr preferRelativeResize="0"/>
          <p:nvPr/>
        </p:nvPicPr>
        <p:blipFill rotWithShape="1">
          <a:blip r:embed="rId7">
            <a:alphaModFix/>
          </a:blip>
          <a:srcRect b="0" l="0" r="0" t="0"/>
          <a:stretch/>
        </p:blipFill>
        <p:spPr>
          <a:xfrm>
            <a:off x="171450" y="5980000"/>
            <a:ext cx="1725975" cy="721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g2cc858929ae_1_386"/>
          <p:cNvSpPr txBox="1"/>
          <p:nvPr>
            <p:ph idx="1" type="body"/>
          </p:nvPr>
        </p:nvSpPr>
        <p:spPr>
          <a:xfrm>
            <a:off x="415650" y="1249500"/>
            <a:ext cx="11360700" cy="4359000"/>
          </a:xfrm>
          <a:prstGeom prst="rect">
            <a:avLst/>
          </a:prstGeom>
          <a:noFill/>
          <a:ln>
            <a:noFill/>
          </a:ln>
        </p:spPr>
        <p:txBody>
          <a:bodyPr anchorCtr="0" anchor="t" bIns="121900" lIns="121900" spcFirstLastPara="1" rIns="121900" wrap="square" tIns="121900">
            <a:normAutofit lnSpcReduction="10000"/>
          </a:bodyPr>
          <a:lstStyle/>
          <a:p>
            <a:pPr indent="0" lvl="0" marL="0" rtl="0" algn="l">
              <a:lnSpc>
                <a:spcPct val="100000"/>
              </a:lnSpc>
              <a:spcBef>
                <a:spcPts val="0"/>
              </a:spcBef>
              <a:spcAft>
                <a:spcPts val="0"/>
              </a:spcAft>
              <a:buClr>
                <a:schemeClr val="dk1"/>
              </a:buClr>
              <a:buSzPts val="2200"/>
              <a:buFont typeface="Arial"/>
              <a:buNone/>
            </a:pPr>
            <a:r>
              <a:rPr lang="en-US" sz="2000">
                <a:solidFill>
                  <a:srgbClr val="007297"/>
                </a:solidFill>
                <a:latin typeface="Calibri"/>
                <a:ea typeface="Calibri"/>
                <a:cs typeface="Calibri"/>
                <a:sym typeface="Calibri"/>
              </a:rPr>
              <a:t>The National Nurse-Led Care Consortium (NNCC) is a nonprofit public health organization working to strengthen community health through quality, compassionate, and collaborative nurse-led care.</a:t>
            </a:r>
            <a:endParaRPr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2000">
                <a:solidFill>
                  <a:srgbClr val="007297"/>
                </a:solidFill>
                <a:latin typeface="Calibri"/>
                <a:ea typeface="Calibri"/>
                <a:cs typeface="Calibri"/>
                <a:sym typeface="Calibri"/>
              </a:rPr>
              <a:t>NNCC’s mission is to advance nurse-led healthcare through policy, consultation, and programs to reduce health disparities and meet people’s primary care and wellness needs.</a:t>
            </a:r>
            <a:endParaRPr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200"/>
              <a:buFont typeface="Arial"/>
              <a:buNone/>
            </a:pPr>
            <a:r>
              <a:rPr lang="en-US" sz="2000">
                <a:solidFill>
                  <a:srgbClr val="007297"/>
                </a:solidFill>
                <a:latin typeface="Calibri"/>
                <a:ea typeface="Calibri"/>
                <a:cs typeface="Calibri"/>
                <a:sym typeface="Calibri"/>
              </a:rPr>
              <a:t>We do this through:</a:t>
            </a:r>
            <a:endParaRPr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200"/>
              <a:buFont typeface="Arial"/>
              <a:buNone/>
            </a:pPr>
            <a:r>
              <a:t/>
            </a:r>
            <a:endParaRPr sz="1200">
              <a:solidFill>
                <a:srgbClr val="007297"/>
              </a:solidFill>
              <a:latin typeface="Calibri"/>
              <a:ea typeface="Calibri"/>
              <a:cs typeface="Calibri"/>
              <a:sym typeface="Calibri"/>
            </a:endParaRPr>
          </a:p>
          <a:p>
            <a:pPr indent="-355600" lvl="0" marL="914400" rtl="0" algn="l">
              <a:lnSpc>
                <a:spcPct val="100000"/>
              </a:lnSpc>
              <a:spcBef>
                <a:spcPts val="0"/>
              </a:spcBef>
              <a:spcAft>
                <a:spcPts val="0"/>
              </a:spcAft>
              <a:buClr>
                <a:srgbClr val="007297"/>
              </a:buClr>
              <a:buSzPts val="2000"/>
              <a:buFont typeface="Calibri"/>
              <a:buChar char="●"/>
            </a:pPr>
            <a:r>
              <a:rPr lang="en-US" sz="2000">
                <a:solidFill>
                  <a:srgbClr val="007297"/>
                </a:solidFill>
                <a:latin typeface="Calibri"/>
                <a:ea typeface="Calibri"/>
                <a:cs typeface="Calibri"/>
                <a:sym typeface="Calibri"/>
              </a:rPr>
              <a:t>training and technical assistance</a:t>
            </a:r>
            <a:endParaRPr sz="1600">
              <a:solidFill>
                <a:schemeClr val="dk1"/>
              </a:solidFill>
              <a:latin typeface="Arial"/>
              <a:ea typeface="Arial"/>
              <a:cs typeface="Arial"/>
              <a:sym typeface="Arial"/>
            </a:endParaRPr>
          </a:p>
          <a:p>
            <a:pPr indent="-355600" lvl="0" marL="914400" rtl="0" algn="l">
              <a:lnSpc>
                <a:spcPct val="100000"/>
              </a:lnSpc>
              <a:spcBef>
                <a:spcPts val="0"/>
              </a:spcBef>
              <a:spcAft>
                <a:spcPts val="0"/>
              </a:spcAft>
              <a:buClr>
                <a:srgbClr val="007297"/>
              </a:buClr>
              <a:buSzPts val="2000"/>
              <a:buFont typeface="Calibri"/>
              <a:buChar char="●"/>
            </a:pPr>
            <a:r>
              <a:rPr lang="en-US" sz="2000">
                <a:solidFill>
                  <a:srgbClr val="007297"/>
                </a:solidFill>
                <a:latin typeface="Calibri"/>
                <a:ea typeface="Calibri"/>
                <a:cs typeface="Calibri"/>
                <a:sym typeface="Calibri"/>
              </a:rPr>
              <a:t>public health programing</a:t>
            </a:r>
            <a:endParaRPr sz="2000">
              <a:solidFill>
                <a:srgbClr val="007297"/>
              </a:solidFill>
              <a:latin typeface="Calibri"/>
              <a:ea typeface="Calibri"/>
              <a:cs typeface="Calibri"/>
              <a:sym typeface="Calibri"/>
            </a:endParaRPr>
          </a:p>
          <a:p>
            <a:pPr indent="-355600" lvl="0" marL="914400" rtl="0" algn="l">
              <a:lnSpc>
                <a:spcPct val="100000"/>
              </a:lnSpc>
              <a:spcBef>
                <a:spcPts val="0"/>
              </a:spcBef>
              <a:spcAft>
                <a:spcPts val="0"/>
              </a:spcAft>
              <a:buClr>
                <a:srgbClr val="007297"/>
              </a:buClr>
              <a:buSzPts val="2000"/>
              <a:buFont typeface="Calibri"/>
              <a:buChar char="●"/>
            </a:pPr>
            <a:r>
              <a:rPr lang="en-US" sz="2000">
                <a:solidFill>
                  <a:srgbClr val="007297"/>
                </a:solidFill>
                <a:latin typeface="Calibri"/>
                <a:ea typeface="Calibri"/>
                <a:cs typeface="Calibri"/>
                <a:sym typeface="Calibri"/>
              </a:rPr>
              <a:t>consultation</a:t>
            </a:r>
            <a:endParaRPr sz="2000">
              <a:solidFill>
                <a:srgbClr val="007297"/>
              </a:solidFill>
              <a:latin typeface="Calibri"/>
              <a:ea typeface="Calibri"/>
              <a:cs typeface="Calibri"/>
              <a:sym typeface="Calibri"/>
            </a:endParaRPr>
          </a:p>
          <a:p>
            <a:pPr indent="-355600" lvl="0" marL="914400" rtl="0" algn="l">
              <a:lnSpc>
                <a:spcPct val="100000"/>
              </a:lnSpc>
              <a:spcBef>
                <a:spcPts val="0"/>
              </a:spcBef>
              <a:spcAft>
                <a:spcPts val="0"/>
              </a:spcAft>
              <a:buClr>
                <a:srgbClr val="007297"/>
              </a:buClr>
              <a:buSzPts val="2000"/>
              <a:buFont typeface="Calibri"/>
              <a:buChar char="●"/>
            </a:pPr>
            <a:r>
              <a:rPr lang="en-US" sz="2000">
                <a:solidFill>
                  <a:srgbClr val="007297"/>
                </a:solidFill>
                <a:latin typeface="Calibri"/>
                <a:ea typeface="Calibri"/>
                <a:cs typeface="Calibri"/>
                <a:sym typeface="Calibri"/>
              </a:rPr>
              <a:t>direct care</a:t>
            </a:r>
            <a:endParaRPr sz="16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2200"/>
              <a:buFont typeface="Arial"/>
              <a:buNone/>
            </a:pPr>
            <a:r>
              <a:t/>
            </a:r>
            <a:endParaRPr sz="2000">
              <a:solidFill>
                <a:srgbClr val="007297"/>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2200"/>
              <a:buFont typeface="Arial"/>
              <a:buNone/>
            </a:pPr>
            <a:r>
              <a:rPr lang="en-US" sz="2000">
                <a:solidFill>
                  <a:srgbClr val="007297"/>
                </a:solidFill>
                <a:latin typeface="Calibri"/>
                <a:ea typeface="Calibri"/>
                <a:cs typeface="Calibri"/>
                <a:sym typeface="Calibri"/>
              </a:rPr>
              <a:t>The NNCC NTTAP is funded by HRSA’s Bureau of Primary Health Care to provide subject matter expertise through the development, delivery, coordination, and evaluation of FREE training and technical assistance offerings to health center grantees and look-alikes</a:t>
            </a:r>
            <a:r>
              <a:rPr lang="en-US" sz="2100">
                <a:solidFill>
                  <a:srgbClr val="007297"/>
                </a:solidFill>
                <a:latin typeface="Calibri"/>
                <a:ea typeface="Calibri"/>
                <a:cs typeface="Calibri"/>
                <a:sym typeface="Calibri"/>
              </a:rPr>
              <a:t>.</a:t>
            </a:r>
            <a:endParaRPr sz="2700"/>
          </a:p>
        </p:txBody>
      </p:sp>
      <p:sp>
        <p:nvSpPr>
          <p:cNvPr id="621" name="Google Shape;621;g2cc858929ae_1_386"/>
          <p:cNvSpPr txBox="1"/>
          <p:nvPr>
            <p:ph idx="12" type="sldNum"/>
          </p:nvPr>
        </p:nvSpPr>
        <p:spPr>
          <a:xfrm>
            <a:off x="11296611" y="6217623"/>
            <a:ext cx="731700" cy="524700"/>
          </a:xfrm>
          <a:prstGeom prst="rect">
            <a:avLst/>
          </a:prstGeom>
          <a:noFill/>
          <a:ln>
            <a:noFill/>
          </a:ln>
        </p:spPr>
        <p:txBody>
          <a:bodyPr anchorCtr="0" anchor="ctr" bIns="121900" lIns="121900" spcFirstLastPara="1" rIns="121900" wrap="square" tIns="121900">
            <a:normAutofit/>
          </a:bodyPr>
          <a:lstStyle/>
          <a:p>
            <a:pPr indent="0" lvl="0" marL="0" rtl="0" algn="r">
              <a:lnSpc>
                <a:spcPct val="100000"/>
              </a:lnSpc>
              <a:spcBef>
                <a:spcPts val="0"/>
              </a:spcBef>
              <a:spcAft>
                <a:spcPts val="0"/>
              </a:spcAft>
              <a:buSzPts val="1300"/>
              <a:buNone/>
            </a:pPr>
            <a:fld id="{00000000-1234-1234-1234-123412341234}" type="slidenum">
              <a:rPr lang="en-US"/>
              <a:t>‹#›</a:t>
            </a:fld>
            <a:endParaRPr/>
          </a:p>
        </p:txBody>
      </p:sp>
      <p:sp>
        <p:nvSpPr>
          <p:cNvPr id="622" name="Google Shape;622;g2cc858929ae_1_386"/>
          <p:cNvSpPr txBox="1"/>
          <p:nvPr/>
        </p:nvSpPr>
        <p:spPr>
          <a:xfrm>
            <a:off x="3013875" y="6133625"/>
            <a:ext cx="8539200" cy="692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100"/>
              <a:buFont typeface="Arial"/>
              <a:buNone/>
            </a:pPr>
            <a:r>
              <a:rPr b="0" i="1" lang="en-US" sz="1100" u="none" cap="none" strike="noStrike">
                <a:solidFill>
                  <a:schemeClr val="accent2"/>
                </a:solidFill>
                <a:latin typeface="Open Sans"/>
                <a:ea typeface="Open Sans"/>
                <a:cs typeface="Open Sans"/>
                <a:sym typeface="Open Sans"/>
              </a:rPr>
              <a:t>This program is supported by the Health Resources and Services Administration (HRSA) of the U.S. Department of Health and Human Services (HHS) as part of an award totaling $550,000 with 0 percent financed with non-governmental sources. The contents are those of the author(s) and do not necessarily represent the official views of, nor an endorsement by, HRSA, HHS, or the U.S. Government.</a:t>
            </a:r>
            <a:endParaRPr b="0" i="1" sz="1100" u="none" cap="none" strike="noStrike">
              <a:solidFill>
                <a:schemeClr val="accent2"/>
              </a:solidFill>
              <a:latin typeface="Open Sans"/>
              <a:ea typeface="Open Sans"/>
              <a:cs typeface="Open Sans"/>
              <a:sym typeface="Open Sans"/>
            </a:endParaRPr>
          </a:p>
        </p:txBody>
      </p:sp>
      <p:pic>
        <p:nvPicPr>
          <p:cNvPr id="623" name="Google Shape;623;g2cc858929ae_1_386"/>
          <p:cNvPicPr preferRelativeResize="0"/>
          <p:nvPr/>
        </p:nvPicPr>
        <p:blipFill rotWithShape="1">
          <a:blip r:embed="rId3">
            <a:alphaModFix/>
          </a:blip>
          <a:srcRect b="0" l="0" r="55616" t="0"/>
          <a:stretch/>
        </p:blipFill>
        <p:spPr>
          <a:xfrm>
            <a:off x="5549411" y="139475"/>
            <a:ext cx="1093182" cy="1110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3"/>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Arial"/>
              <a:ea typeface="Arial"/>
              <a:cs typeface="Arial"/>
              <a:sym typeface="Arial"/>
            </a:endParaRPr>
          </a:p>
        </p:txBody>
      </p:sp>
      <p:sp>
        <p:nvSpPr>
          <p:cNvPr id="630" name="Google Shape;630;p3"/>
          <p:cNvSpPr txBox="1"/>
          <p:nvPr>
            <p:ph type="title"/>
          </p:nvPr>
        </p:nvSpPr>
        <p:spPr>
          <a:xfrm>
            <a:off x="638800" y="274650"/>
            <a:ext cx="107685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7499"/>
              </a:buClr>
              <a:buSzPts val="4400"/>
              <a:buFont typeface="Calibri"/>
              <a:buNone/>
            </a:pPr>
            <a:r>
              <a:rPr lang="en-US" sz="4400">
                <a:solidFill>
                  <a:schemeClr val="lt1"/>
                </a:solidFill>
              </a:rPr>
              <a:t>Accreditation Statement </a:t>
            </a:r>
            <a:endParaRPr b="1" sz="4300" u="none" cap="none" strike="noStrike">
              <a:solidFill>
                <a:schemeClr val="lt1"/>
              </a:solidFill>
              <a:latin typeface="Calibri"/>
              <a:ea typeface="Calibri"/>
              <a:cs typeface="Calibri"/>
              <a:sym typeface="Calibri"/>
            </a:endParaRPr>
          </a:p>
        </p:txBody>
      </p:sp>
      <p:sp>
        <p:nvSpPr>
          <p:cNvPr id="631" name="Google Shape;631;p3"/>
          <p:cNvSpPr txBox="1"/>
          <p:nvPr/>
        </p:nvSpPr>
        <p:spPr>
          <a:xfrm>
            <a:off x="638800" y="1682550"/>
            <a:ext cx="9921600" cy="2319000"/>
          </a:xfrm>
          <a:prstGeom prst="rect">
            <a:avLst/>
          </a:prstGeom>
          <a:noFill/>
          <a:ln>
            <a:noFill/>
          </a:ln>
        </p:spPr>
        <p:txBody>
          <a:bodyPr anchorCtr="0" anchor="ctr" bIns="34275" lIns="68575" spcFirstLastPara="1" rIns="68575" wrap="square" tIns="34275">
            <a:noAutofit/>
          </a:bodyPr>
          <a:lstStyle/>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007297"/>
                </a:solidFill>
                <a:latin typeface="Calibri"/>
                <a:ea typeface="Calibri"/>
                <a:cs typeface="Calibri"/>
                <a:sym typeface="Calibri"/>
              </a:rPr>
              <a:t>Accreditation Statement:</a:t>
            </a:r>
            <a:r>
              <a:rPr b="0" i="0" lang="en-US" sz="1700" u="none" cap="none" strike="noStrike">
                <a:solidFill>
                  <a:srgbClr val="007297"/>
                </a:solidFill>
                <a:latin typeface="Calibri"/>
                <a:ea typeface="Calibri"/>
                <a:cs typeface="Calibri"/>
                <a:sym typeface="Calibri"/>
              </a:rPr>
              <a:t> The National Nurse-Led Care Consortium is accredited as a provider of nursing continuing professional development by the American Nurses Credentialing Center’s Commission on Accreditation. Each session has been approved for 1.0 NCPD contact hours. </a:t>
            </a:r>
            <a:endParaRPr b="0" i="0" sz="1700" u="none" cap="none" strike="noStrike">
              <a:solidFill>
                <a:srgbClr val="007297"/>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t/>
            </a:r>
            <a:endParaRPr b="0" i="0" sz="1700" u="none" cap="none" strike="noStrike">
              <a:solidFill>
                <a:srgbClr val="007297"/>
              </a:solidFill>
              <a:latin typeface="Calibri"/>
              <a:ea typeface="Calibri"/>
              <a:cs typeface="Calibri"/>
              <a:sym typeface="Calibri"/>
            </a:endParaRPr>
          </a:p>
          <a:p>
            <a:pPr indent="0" lvl="0" marL="0" marR="0" rtl="0" algn="l">
              <a:lnSpc>
                <a:spcPct val="115000"/>
              </a:lnSpc>
              <a:spcBef>
                <a:spcPts val="0"/>
              </a:spcBef>
              <a:spcAft>
                <a:spcPts val="0"/>
              </a:spcAft>
              <a:buClr>
                <a:schemeClr val="dk1"/>
              </a:buClr>
              <a:buSzPts val="1100"/>
              <a:buFont typeface="Arial"/>
              <a:buNone/>
            </a:pPr>
            <a:r>
              <a:rPr b="1" i="0" lang="en-US" sz="1700" u="none" cap="none" strike="noStrike">
                <a:solidFill>
                  <a:srgbClr val="007297"/>
                </a:solidFill>
                <a:latin typeface="Calibri"/>
                <a:ea typeface="Calibri"/>
                <a:cs typeface="Calibri"/>
                <a:sym typeface="Calibri"/>
              </a:rPr>
              <a:t>Success Completion Requirements: </a:t>
            </a:r>
            <a:r>
              <a:rPr b="0" i="0" lang="en-US" sz="1700" u="none" cap="none" strike="noStrike">
                <a:solidFill>
                  <a:srgbClr val="007297"/>
                </a:solidFill>
                <a:latin typeface="Calibri"/>
                <a:ea typeface="Calibri"/>
                <a:cs typeface="Calibri"/>
                <a:sym typeface="Calibri"/>
              </a:rPr>
              <a:t> To obtain 1.0 contact hours of nursing continuing professional development, you must participate in the entire activity, complete the evaluation, and achieve an 80% pass rate on the knowledge gain assessment following the session.</a:t>
            </a:r>
            <a:endParaRPr b="1" i="0" sz="1700" u="none" cap="none" strike="noStrike">
              <a:solidFill>
                <a:srgbClr val="007297"/>
              </a:solidFill>
              <a:latin typeface="Calibri"/>
              <a:ea typeface="Calibri"/>
              <a:cs typeface="Calibri"/>
              <a:sym typeface="Calibri"/>
            </a:endParaRPr>
          </a:p>
        </p:txBody>
      </p:sp>
      <p:pic>
        <p:nvPicPr>
          <p:cNvPr id="632" name="Google Shape;632;p3"/>
          <p:cNvPicPr preferRelativeResize="0"/>
          <p:nvPr/>
        </p:nvPicPr>
        <p:blipFill rotWithShape="1">
          <a:blip r:embed="rId3">
            <a:alphaModFix/>
          </a:blip>
          <a:srcRect b="0" l="0" r="0" t="0"/>
          <a:stretch/>
        </p:blipFill>
        <p:spPr>
          <a:xfrm>
            <a:off x="3334463" y="4122775"/>
            <a:ext cx="5377163" cy="2441326"/>
          </a:xfrm>
          <a:prstGeom prst="rect">
            <a:avLst/>
          </a:prstGeom>
          <a:noFill/>
          <a:ln cap="flat" cmpd="sng" w="28575">
            <a:solidFill>
              <a:srgbClr val="007296"/>
            </a:solidFill>
            <a:prstDash val="solid"/>
            <a:round/>
            <a:headEnd len="sm" w="sm" type="none"/>
            <a:tailEnd len="sm" w="sm" type="none"/>
          </a:ln>
        </p:spPr>
      </p:pic>
      <p:sp>
        <p:nvSpPr>
          <p:cNvPr id="633" name="Google Shape;633;p3"/>
          <p:cNvSpPr/>
          <p:nvPr/>
        </p:nvSpPr>
        <p:spPr>
          <a:xfrm>
            <a:off x="3334463" y="6186200"/>
            <a:ext cx="1392000" cy="271500"/>
          </a:xfrm>
          <a:prstGeom prst="rightArrow">
            <a:avLst>
              <a:gd fmla="val 50000" name="adj1"/>
              <a:gd fmla="val 50000" name="adj2"/>
            </a:avLst>
          </a:prstGeom>
          <a:solidFill>
            <a:srgbClr val="007296"/>
          </a:solidFill>
          <a:ln cap="flat" cmpd="sng" w="9525">
            <a:solidFill>
              <a:srgbClr val="007296"/>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g305fce6856e_0_182"/>
          <p:cNvSpPr/>
          <p:nvPr/>
        </p:nvSpPr>
        <p:spPr>
          <a:xfrm>
            <a:off x="0" y="0"/>
            <a:ext cx="12192000" cy="1638300"/>
          </a:xfrm>
          <a:prstGeom prst="rect">
            <a:avLst/>
          </a:prstGeom>
          <a:solidFill>
            <a:srgbClr val="00749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7297"/>
              </a:solidFill>
              <a:latin typeface="Times New Roman"/>
              <a:ea typeface="Times New Roman"/>
              <a:cs typeface="Times New Roman"/>
              <a:sym typeface="Times New Roman"/>
            </a:endParaRPr>
          </a:p>
        </p:txBody>
      </p:sp>
      <p:sp>
        <p:nvSpPr>
          <p:cNvPr id="640" name="Google Shape;640;g305fce6856e_0_182"/>
          <p:cNvSpPr txBox="1"/>
          <p:nvPr>
            <p:ph type="title"/>
          </p:nvPr>
        </p:nvSpPr>
        <p:spPr>
          <a:xfrm>
            <a:off x="335333" y="274650"/>
            <a:ext cx="11739300" cy="1143000"/>
          </a:xfrm>
          <a:prstGeom prst="rect">
            <a:avLst/>
          </a:prstGeom>
          <a:noFill/>
          <a:ln>
            <a:noFill/>
          </a:ln>
          <a:effectLst>
            <a:outerShdw blurRad="57150" rotWithShape="0" algn="bl" dir="5400000" dist="19050">
              <a:srgbClr val="000000">
                <a:alpha val="4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7499"/>
              </a:buClr>
              <a:buSzPts val="4400"/>
              <a:buFont typeface="Calibri"/>
              <a:buNone/>
            </a:pPr>
            <a:r>
              <a:rPr b="1" lang="en-US" sz="3500">
                <a:solidFill>
                  <a:schemeClr val="lt1"/>
                </a:solidFill>
                <a:latin typeface="Arial"/>
                <a:ea typeface="Arial"/>
                <a:cs typeface="Arial"/>
                <a:sym typeface="Arial"/>
              </a:rPr>
              <a:t>NNCC NTTAP</a:t>
            </a:r>
            <a:endParaRPr b="1" sz="3500" u="none" cap="none" strike="noStrike">
              <a:solidFill>
                <a:schemeClr val="lt1"/>
              </a:solidFill>
              <a:latin typeface="Arial"/>
              <a:ea typeface="Arial"/>
              <a:cs typeface="Arial"/>
              <a:sym typeface="Arial"/>
            </a:endParaRPr>
          </a:p>
        </p:txBody>
      </p:sp>
      <p:sp>
        <p:nvSpPr>
          <p:cNvPr id="641" name="Google Shape;641;g305fce6856e_0_182"/>
          <p:cNvSpPr txBox="1"/>
          <p:nvPr/>
        </p:nvSpPr>
        <p:spPr>
          <a:xfrm>
            <a:off x="641825" y="3786850"/>
            <a:ext cx="3898200" cy="4995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Jillian Bird, MS, RN</a:t>
            </a:r>
            <a:endParaRPr b="1"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Director of Training and Technical Assistance</a:t>
            </a:r>
            <a:endParaRPr b="0" i="0" sz="1400" u="none" cap="none" strike="noStrike">
              <a:solidFill>
                <a:schemeClr val="dk1"/>
              </a:solidFill>
              <a:latin typeface="Arial"/>
              <a:ea typeface="Arial"/>
              <a:cs typeface="Arial"/>
              <a:sym typeface="Arial"/>
            </a:endParaRPr>
          </a:p>
        </p:txBody>
      </p:sp>
      <p:sp>
        <p:nvSpPr>
          <p:cNvPr id="642" name="Google Shape;642;g305fce6856e_0_182"/>
          <p:cNvSpPr txBox="1"/>
          <p:nvPr/>
        </p:nvSpPr>
        <p:spPr>
          <a:xfrm>
            <a:off x="4850102" y="3745758"/>
            <a:ext cx="2491800" cy="5817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Matt Beierschmitt, MPP</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Senior Program Manager</a:t>
            </a:r>
            <a:endParaRPr b="0" i="0" sz="1400" u="none" cap="none" strike="noStrike">
              <a:solidFill>
                <a:schemeClr val="dk1"/>
              </a:solidFill>
              <a:latin typeface="Arial"/>
              <a:ea typeface="Arial"/>
              <a:cs typeface="Arial"/>
              <a:sym typeface="Arial"/>
            </a:endParaRPr>
          </a:p>
        </p:txBody>
      </p:sp>
      <p:pic>
        <p:nvPicPr>
          <p:cNvPr id="643" name="Google Shape;643;g305fce6856e_0_182"/>
          <p:cNvPicPr preferRelativeResize="0"/>
          <p:nvPr/>
        </p:nvPicPr>
        <p:blipFill rotWithShape="1">
          <a:blip r:embed="rId3">
            <a:alphaModFix/>
          </a:blip>
          <a:srcRect b="0" l="0" r="0" t="0"/>
          <a:stretch/>
        </p:blipFill>
        <p:spPr>
          <a:xfrm>
            <a:off x="1659500" y="1850850"/>
            <a:ext cx="1940924" cy="1857000"/>
          </a:xfrm>
          <a:prstGeom prst="rect">
            <a:avLst/>
          </a:prstGeom>
          <a:noFill/>
          <a:ln>
            <a:noFill/>
          </a:ln>
          <a:effectLst>
            <a:outerShdw blurRad="57150" rotWithShape="0" algn="bl" dir="5400000" dist="19050">
              <a:srgbClr val="000000">
                <a:alpha val="46666"/>
              </a:srgbClr>
            </a:outerShdw>
          </a:effectLst>
        </p:spPr>
      </p:pic>
      <p:pic>
        <p:nvPicPr>
          <p:cNvPr id="644" name="Google Shape;644;g305fce6856e_0_182"/>
          <p:cNvPicPr preferRelativeResize="0"/>
          <p:nvPr/>
        </p:nvPicPr>
        <p:blipFill rotWithShape="1">
          <a:blip r:embed="rId4">
            <a:alphaModFix/>
          </a:blip>
          <a:srcRect b="0" l="26927" r="0" t="0"/>
          <a:stretch/>
        </p:blipFill>
        <p:spPr>
          <a:xfrm>
            <a:off x="5014663" y="1813500"/>
            <a:ext cx="2162663" cy="1931700"/>
          </a:xfrm>
          <a:prstGeom prst="rect">
            <a:avLst/>
          </a:prstGeom>
          <a:noFill/>
          <a:ln>
            <a:noFill/>
          </a:ln>
          <a:effectLst>
            <a:outerShdw blurRad="57150" rotWithShape="0" algn="bl" dir="5400000" dist="19050">
              <a:srgbClr val="000000">
                <a:alpha val="46666"/>
              </a:srgbClr>
            </a:outerShdw>
          </a:effectLst>
        </p:spPr>
      </p:pic>
      <p:sp>
        <p:nvSpPr>
          <p:cNvPr id="645" name="Google Shape;645;g305fce6856e_0_182"/>
          <p:cNvSpPr txBox="1"/>
          <p:nvPr/>
        </p:nvSpPr>
        <p:spPr>
          <a:xfrm>
            <a:off x="8672579" y="3845559"/>
            <a:ext cx="18570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Fatima Smith, MPH</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Project Manager</a:t>
            </a:r>
            <a:endParaRPr b="0" i="0" sz="1400" u="none" cap="none" strike="noStrike">
              <a:solidFill>
                <a:schemeClr val="dk1"/>
              </a:solidFill>
              <a:latin typeface="Arial"/>
              <a:ea typeface="Arial"/>
              <a:cs typeface="Arial"/>
              <a:sym typeface="Arial"/>
            </a:endParaRPr>
          </a:p>
        </p:txBody>
      </p:sp>
      <p:sp>
        <p:nvSpPr>
          <p:cNvPr id="646" name="Google Shape;646;g305fce6856e_0_182"/>
          <p:cNvSpPr txBox="1"/>
          <p:nvPr/>
        </p:nvSpPr>
        <p:spPr>
          <a:xfrm>
            <a:off x="8675525" y="6357900"/>
            <a:ext cx="18570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Junie Mertus, </a:t>
            </a:r>
            <a:r>
              <a:rPr b="0" i="0" lang="en-US" sz="1400" u="none" cap="none" strike="noStrike">
                <a:solidFill>
                  <a:schemeClr val="dk1"/>
                </a:solidFill>
                <a:latin typeface="Arial"/>
                <a:ea typeface="Arial"/>
                <a:cs typeface="Arial"/>
                <a:sym typeface="Arial"/>
              </a:rPr>
              <a:t>Program Intern</a:t>
            </a:r>
            <a:endParaRPr b="0" i="0" sz="1400" u="none" cap="none" strike="noStrike">
              <a:solidFill>
                <a:schemeClr val="dk1"/>
              </a:solidFill>
              <a:latin typeface="Arial"/>
              <a:ea typeface="Arial"/>
              <a:cs typeface="Arial"/>
              <a:sym typeface="Arial"/>
            </a:endParaRPr>
          </a:p>
        </p:txBody>
      </p:sp>
      <p:pic>
        <p:nvPicPr>
          <p:cNvPr id="647" name="Google Shape;647;g305fce6856e_0_182"/>
          <p:cNvPicPr preferRelativeResize="0"/>
          <p:nvPr/>
        </p:nvPicPr>
        <p:blipFill rotWithShape="1">
          <a:blip r:embed="rId5">
            <a:alphaModFix/>
          </a:blip>
          <a:srcRect b="6960" l="1807" r="5992" t="839"/>
          <a:stretch/>
        </p:blipFill>
        <p:spPr>
          <a:xfrm>
            <a:off x="8591575" y="1804250"/>
            <a:ext cx="1940950" cy="1940950"/>
          </a:xfrm>
          <a:prstGeom prst="rect">
            <a:avLst/>
          </a:prstGeom>
          <a:noFill/>
          <a:ln>
            <a:noFill/>
          </a:ln>
          <a:effectLst>
            <a:outerShdw blurRad="57150" rotWithShape="0" algn="bl" dir="5400000" dist="19050">
              <a:srgbClr val="000000">
                <a:alpha val="46666"/>
              </a:srgbClr>
            </a:outerShdw>
          </a:effectLst>
        </p:spPr>
      </p:pic>
      <p:sp>
        <p:nvSpPr>
          <p:cNvPr id="648" name="Google Shape;648;g305fce6856e_0_182"/>
          <p:cNvSpPr txBox="1"/>
          <p:nvPr/>
        </p:nvSpPr>
        <p:spPr>
          <a:xfrm>
            <a:off x="5061900" y="6357900"/>
            <a:ext cx="20682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Regina Brecker, MPH</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Project Coordinator</a:t>
            </a:r>
            <a:endParaRPr b="0" i="0" sz="1400" u="none" cap="none" strike="noStrike">
              <a:solidFill>
                <a:schemeClr val="dk1"/>
              </a:solidFill>
              <a:latin typeface="Arial"/>
              <a:ea typeface="Arial"/>
              <a:cs typeface="Arial"/>
              <a:sym typeface="Arial"/>
            </a:endParaRPr>
          </a:p>
        </p:txBody>
      </p:sp>
      <p:pic>
        <p:nvPicPr>
          <p:cNvPr id="649" name="Google Shape;649;g305fce6856e_0_182"/>
          <p:cNvPicPr preferRelativeResize="0"/>
          <p:nvPr/>
        </p:nvPicPr>
        <p:blipFill rotWithShape="1">
          <a:blip r:embed="rId6">
            <a:alphaModFix/>
          </a:blip>
          <a:srcRect b="29216" l="5471" r="11250" t="15271"/>
          <a:stretch/>
        </p:blipFill>
        <p:spPr>
          <a:xfrm>
            <a:off x="8608250" y="4381300"/>
            <a:ext cx="1940948" cy="1940950"/>
          </a:xfrm>
          <a:prstGeom prst="rect">
            <a:avLst/>
          </a:prstGeom>
          <a:noFill/>
          <a:ln>
            <a:noFill/>
          </a:ln>
          <a:effectLst>
            <a:outerShdw blurRad="57150" rotWithShape="0" algn="bl" dir="5400000" dist="19050">
              <a:srgbClr val="000000">
                <a:alpha val="46666"/>
              </a:srgbClr>
            </a:outerShdw>
          </a:effectLst>
        </p:spPr>
      </p:pic>
      <p:pic>
        <p:nvPicPr>
          <p:cNvPr id="650" name="Google Shape;650;g305fce6856e_0_182"/>
          <p:cNvPicPr preferRelativeResize="0"/>
          <p:nvPr/>
        </p:nvPicPr>
        <p:blipFill rotWithShape="1">
          <a:blip r:embed="rId7">
            <a:alphaModFix/>
          </a:blip>
          <a:srcRect b="0" l="0" r="0" t="0"/>
          <a:stretch/>
        </p:blipFill>
        <p:spPr>
          <a:xfrm>
            <a:off x="5172375" y="4404200"/>
            <a:ext cx="1857000" cy="1857000"/>
          </a:xfrm>
          <a:prstGeom prst="rect">
            <a:avLst/>
          </a:prstGeom>
          <a:noFill/>
          <a:ln>
            <a:noFill/>
          </a:ln>
          <a:effectLst>
            <a:outerShdw blurRad="57150" rotWithShape="0" algn="bl" dir="5400000" dist="19050">
              <a:srgbClr val="000000">
                <a:alpha val="46666"/>
              </a:srgbClr>
            </a:outerShdw>
          </a:effectLst>
        </p:spPr>
      </p:pic>
      <p:pic>
        <p:nvPicPr>
          <p:cNvPr id="651" name="Google Shape;651;g305fce6856e_0_182"/>
          <p:cNvPicPr preferRelativeResize="0"/>
          <p:nvPr/>
        </p:nvPicPr>
        <p:blipFill rotWithShape="1">
          <a:blip r:embed="rId8">
            <a:alphaModFix/>
          </a:blip>
          <a:srcRect b="13862" l="0" r="0" t="13862"/>
          <a:stretch/>
        </p:blipFill>
        <p:spPr>
          <a:xfrm>
            <a:off x="1666425" y="4441550"/>
            <a:ext cx="2004599" cy="1856998"/>
          </a:xfrm>
          <a:prstGeom prst="rect">
            <a:avLst/>
          </a:prstGeom>
          <a:noFill/>
          <a:ln>
            <a:noFill/>
          </a:ln>
          <a:effectLst>
            <a:outerShdw blurRad="57150" rotWithShape="0" algn="bl" dir="5400000" dist="19050">
              <a:srgbClr val="000000">
                <a:alpha val="47843"/>
              </a:srgbClr>
            </a:outerShdw>
          </a:effectLst>
        </p:spPr>
      </p:pic>
      <p:sp>
        <p:nvSpPr>
          <p:cNvPr id="652" name="Google Shape;652;g305fce6856e_0_182"/>
          <p:cNvSpPr txBox="1"/>
          <p:nvPr/>
        </p:nvSpPr>
        <p:spPr>
          <a:xfrm>
            <a:off x="1143374" y="6377550"/>
            <a:ext cx="3078900" cy="500100"/>
          </a:xfrm>
          <a:prstGeom prst="rect">
            <a:avLst/>
          </a:prstGeom>
          <a:noFill/>
          <a:ln>
            <a:noFill/>
          </a:ln>
        </p:spPr>
        <p:txBody>
          <a:bodyPr anchorCtr="0" anchor="t" bIns="34275" lIns="68575" spcFirstLastPara="1" rIns="68575" wrap="square" tIns="34275">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Mekenzie Williams, BSN, RN, ACC</a:t>
            </a:r>
            <a:endParaRPr b="1" i="0" sz="14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Nurse Training Manager</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3279a68150e_1_59"/>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000"/>
              <a:buNone/>
            </a:pPr>
            <a:r>
              <a:t/>
            </a:r>
            <a:endParaRPr/>
          </a:p>
        </p:txBody>
      </p:sp>
      <p:sp>
        <p:nvSpPr>
          <p:cNvPr id="659" name="Google Shape;659;g3279a68150e_1_59"/>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400"/>
              </a:spcBef>
              <a:spcAft>
                <a:spcPts val="0"/>
              </a:spcAft>
              <a:buSzPts val="2000"/>
              <a:buNone/>
            </a:pPr>
            <a:r>
              <a:t/>
            </a:r>
            <a:endParaRPr/>
          </a:p>
        </p:txBody>
      </p:sp>
      <p:pic>
        <p:nvPicPr>
          <p:cNvPr id="660" name="Google Shape;660;g3279a68150e_1_59"/>
          <p:cNvPicPr preferRelativeResize="0"/>
          <p:nvPr/>
        </p:nvPicPr>
        <p:blipFill rotWithShape="1">
          <a:blip r:embed="rId3">
            <a:alphaModFix/>
          </a:blip>
          <a:srcRect b="0" l="0" r="0" t="0"/>
          <a:stretch/>
        </p:blipFill>
        <p:spPr>
          <a:xfrm>
            <a:off x="0" y="0"/>
            <a:ext cx="12192000" cy="6858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3279a68150e_1_52"/>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4000"/>
              <a:buNone/>
            </a:pPr>
            <a:r>
              <a:t/>
            </a:r>
            <a:endParaRPr/>
          </a:p>
        </p:txBody>
      </p:sp>
      <p:sp>
        <p:nvSpPr>
          <p:cNvPr id="667" name="Google Shape;667;g3279a68150e_1_52"/>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400"/>
              </a:spcBef>
              <a:spcAft>
                <a:spcPts val="0"/>
              </a:spcAft>
              <a:buSzPts val="2000"/>
              <a:buNone/>
            </a:pPr>
            <a:r>
              <a:t/>
            </a:r>
            <a:endParaRPr/>
          </a:p>
        </p:txBody>
      </p:sp>
      <p:pic>
        <p:nvPicPr>
          <p:cNvPr id="668" name="Google Shape;668;g3279a68150e_1_52"/>
          <p:cNvPicPr preferRelativeResize="0"/>
          <p:nvPr/>
        </p:nvPicPr>
        <p:blipFill rotWithShape="1">
          <a:blip r:embed="rId3">
            <a:alphaModFix/>
          </a:blip>
          <a:srcRect b="0" l="0" r="0" t="0"/>
          <a:stretch/>
        </p:blipFill>
        <p:spPr>
          <a:xfrm>
            <a:off x="0" y="0"/>
            <a:ext cx="12192000" cy="68580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NCHPH Presentations Theme">
  <a:themeElements>
    <a:clrScheme name="Custom 6">
      <a:dk1>
        <a:srgbClr val="000000"/>
      </a:dk1>
      <a:lt1>
        <a:srgbClr val="FFFFFF"/>
      </a:lt1>
      <a:dk2>
        <a:srgbClr val="44546A"/>
      </a:dk2>
      <a:lt2>
        <a:srgbClr val="E7E6E6"/>
      </a:lt2>
      <a:accent1>
        <a:srgbClr val="4472C4"/>
      </a:accent1>
      <a:accent2>
        <a:srgbClr val="2F5496"/>
      </a:accent2>
      <a:accent3>
        <a:srgbClr val="7B7B7B"/>
      </a:accent3>
      <a:accent4>
        <a:srgbClr val="48A1FA"/>
      </a:accent4>
      <a:accent5>
        <a:srgbClr val="FFFFFF"/>
      </a:accent5>
      <a:accent6>
        <a:srgbClr val="339966"/>
      </a:accent6>
      <a:hlink>
        <a:srgbClr val="0563C1"/>
      </a:hlink>
      <a:folHlink>
        <a:srgbClr val="339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2024-01-19T17:22:49Z</dcterms:created>
  <dc:creator>Jillian Bird</dc:creator>
</cp:coreProperties>
</file>